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3.jpeg" ContentType="image/jpeg"/>
  <Override PartName="/ppt/media/image2.png" ContentType="image/png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1D55073-532E-4D3E-924E-9E8B2A0E9D5A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37CA9E-F527-4A09-9970-7FD4260C24F7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A34E61-65AB-4AEE-B1DF-72CAFC103F92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C8466F-152D-4E49-B07D-1A3F0D393EDC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61638D6-64C8-43BF-A691-69759AF7A5F6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9CE458-5F7B-4870-8B6F-4C3D3B073268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0FE1F0-B000-4358-A849-5F8072D6526F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D846E13-9CA9-4C7A-90DC-6BA1E2563A91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34A9989-1D60-4CF6-BCFC-35AA8FD1FBBD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145C36-E003-4DDE-8113-107B8069A865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DF9C53-A993-4695-8C46-AD901130F7AC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96B4E3-6636-4DA3-BAED-1C8799782539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0E29B05-CCE9-47AA-8F6B-43E9A643142F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B342180-F2ED-470F-B2D1-B87883DE2A64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7249EB7-6A55-42CC-91D3-698CE71BC5AD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BD52029-083F-4D6F-959D-AA1D82422D8E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B0F397A-7CF2-422E-A5C5-78431B30D478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B064FF8-ACBC-4F7C-87AD-2112E0A4FC41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E90BF21-8233-42A3-B814-CBD5AF62538C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F8CCA9B-D1EE-465F-8C3B-3EECC371F82C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05AECBE-24E4-4E36-8E15-D03D1AC70A35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27089B0-CB2E-48AE-84E8-FE5BCB68A131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1FCEBA2-ACDF-474D-92AA-6DA560B51CD2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33C3917-2E68-4F3A-A3CE-906576FED502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ftr" idx="1"/>
          </p:nvPr>
        </p:nvSpPr>
        <p:spPr>
          <a:xfrm>
            <a:off x="792000" y="6156360"/>
            <a:ext cx="4114080" cy="35892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2"/>
          </p:nvPr>
        </p:nvSpPr>
        <p:spPr>
          <a:xfrm>
            <a:off x="5880600" y="6161040"/>
            <a:ext cx="719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4184D695-1064-4EE8-A3DE-1D0AA29233C2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5"/>
          <p:cNvSpPr/>
          <p:nvPr/>
        </p:nvSpPr>
        <p:spPr>
          <a:xfrm>
            <a:off x="955080" y="5982120"/>
            <a:ext cx="378648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ftr" idx="3"/>
          </p:nvPr>
        </p:nvSpPr>
        <p:spPr>
          <a:xfrm>
            <a:off x="792000" y="6156360"/>
            <a:ext cx="4113000" cy="35784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4"/>
          </p:nvPr>
        </p:nvSpPr>
        <p:spPr>
          <a:xfrm>
            <a:off x="5880600" y="6161040"/>
            <a:ext cx="7182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B85573B-CDAC-4927-BDDC-3D5ED6F9B957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48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GIS HMI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MODERNIZATION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480" cy="53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: Rounded Corners 33"/>
          <p:cNvSpPr/>
          <p:nvPr/>
        </p:nvSpPr>
        <p:spPr>
          <a:xfrm>
            <a:off x="2417400" y="1583280"/>
            <a:ext cx="19238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화요일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TUE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3" name="Rectangle: Rounded Corners 6"/>
          <p:cNvSpPr/>
          <p:nvPr/>
        </p:nvSpPr>
        <p:spPr>
          <a:xfrm>
            <a:off x="4343400" y="1583280"/>
            <a:ext cx="18842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수요일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WED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" name="Rectangle: Rounded Corners 7"/>
          <p:cNvSpPr/>
          <p:nvPr/>
        </p:nvSpPr>
        <p:spPr>
          <a:xfrm>
            <a:off x="6229800" y="1600200"/>
            <a:ext cx="19976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목요일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THU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5" name="Rectangle: Rounded Corners 8"/>
          <p:cNvSpPr/>
          <p:nvPr/>
        </p:nvSpPr>
        <p:spPr>
          <a:xfrm>
            <a:off x="8229600" y="1600200"/>
            <a:ext cx="18266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금요일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FRI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fr-FR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Detailed Workshop Agenda – Overview</a:t>
            </a:r>
            <a:endParaRPr b="0" lang="en-US" sz="3200" spc="-1" strike="noStrike">
              <a:latin typeface="Arial"/>
            </a:endParaRPr>
          </a:p>
        </p:txBody>
      </p:sp>
      <p:cxnSp>
        <p:nvCxnSpPr>
          <p:cNvPr id="127" name="Straight Arrow Connector 2"/>
          <p:cNvCxnSpPr/>
          <p:nvPr/>
        </p:nvCxnSpPr>
        <p:spPr>
          <a:xfrm>
            <a:off x="1688040" y="5019120"/>
            <a:ext cx="9064440" cy="2520"/>
          </a:xfrm>
          <a:prstGeom prst="straightConnector1">
            <a:avLst/>
          </a:prstGeom>
          <a:ln w="0">
            <a:solidFill>
              <a:srgbClr val="4472c4"/>
            </a:solidFill>
            <a:tailEnd len="med" type="triangle" w="med"/>
          </a:ln>
        </p:spPr>
      </p:cxnSp>
      <p:sp>
        <p:nvSpPr>
          <p:cNvPr id="128" name="Rectangle: Rounded Corners 9"/>
          <p:cNvSpPr/>
          <p:nvPr/>
        </p:nvSpPr>
        <p:spPr>
          <a:xfrm>
            <a:off x="914400" y="1720800"/>
            <a:ext cx="9370440" cy="15980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Morning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&amp; 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9" name="Rectangle 1"/>
          <p:cNvSpPr/>
          <p:nvPr/>
        </p:nvSpPr>
        <p:spPr>
          <a:xfrm>
            <a:off x="2417400" y="2153160"/>
            <a:ext cx="1923840" cy="116568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Introduction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to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30" name="Rectangle: Rounded Corners 10"/>
          <p:cNvSpPr/>
          <p:nvPr/>
        </p:nvSpPr>
        <p:spPr>
          <a:xfrm>
            <a:off x="914400" y="3431160"/>
            <a:ext cx="9370440" cy="15138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Afternoon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1" name="Rectangle 2"/>
          <p:cNvSpPr/>
          <p:nvPr/>
        </p:nvSpPr>
        <p:spPr>
          <a:xfrm>
            <a:off x="2417400" y="3429000"/>
            <a:ext cx="1923840" cy="151596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Embedded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GUI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Development</a:t>
            </a: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Other Existing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GIS Applications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2" name="Rectangle 3"/>
          <p:cNvSpPr/>
          <p:nvPr/>
        </p:nvSpPr>
        <p:spPr>
          <a:xfrm>
            <a:off x="8229240" y="4572000"/>
            <a:ext cx="1826640" cy="37296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Decision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3" name="Rectangle 4"/>
          <p:cNvSpPr/>
          <p:nvPr/>
        </p:nvSpPr>
        <p:spPr>
          <a:xfrm>
            <a:off x="2417400" y="1828800"/>
            <a:ext cx="1923840" cy="32220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Welcome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4" name="Rectangle 5"/>
          <p:cNvSpPr/>
          <p:nvPr/>
        </p:nvSpPr>
        <p:spPr>
          <a:xfrm>
            <a:off x="4343760" y="3429000"/>
            <a:ext cx="1884240" cy="151596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Reviewing the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Existing KSOE GIS Application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(Panel &amp; Web)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5" name="Rectangle 6"/>
          <p:cNvSpPr/>
          <p:nvPr/>
        </p:nvSpPr>
        <p:spPr>
          <a:xfrm>
            <a:off x="6229080" y="1828800"/>
            <a:ext cx="1998720" cy="14900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Identifying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Needs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and Work Items 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the Modernization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6" name="Rectangle 7"/>
          <p:cNvSpPr/>
          <p:nvPr/>
        </p:nvSpPr>
        <p:spPr>
          <a:xfrm>
            <a:off x="6229800" y="3429000"/>
            <a:ext cx="1997640" cy="151596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Presenting and Comparing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the POC Implementation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PC &amp; Embedded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7" name="Rectangle 8"/>
          <p:cNvSpPr/>
          <p:nvPr/>
        </p:nvSpPr>
        <p:spPr>
          <a:xfrm>
            <a:off x="8229600" y="1828800"/>
            <a:ext cx="1826640" cy="14900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solidFill>
              <a:srgbClr val="ed4c05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Comparison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of the 3 GUI Frameworks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KSOE GIS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8" name="Rectangle 9"/>
          <p:cNvSpPr/>
          <p:nvPr/>
        </p:nvSpPr>
        <p:spPr>
          <a:xfrm>
            <a:off x="8229600" y="3429000"/>
            <a:ext cx="1826640" cy="114120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HighLevel Plan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new GIS,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NextSteps KSOE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9" name="Rectangle 11"/>
          <p:cNvSpPr/>
          <p:nvPr/>
        </p:nvSpPr>
        <p:spPr>
          <a:xfrm>
            <a:off x="10573200" y="3886200"/>
            <a:ext cx="1311840" cy="6836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Info: More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0" name="Rectangle 24"/>
          <p:cNvSpPr/>
          <p:nvPr/>
        </p:nvSpPr>
        <p:spPr>
          <a:xfrm>
            <a:off x="10573200" y="2971800"/>
            <a:ext cx="1311840" cy="68364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All Hands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1" name="Rectangle 25"/>
          <p:cNvSpPr/>
          <p:nvPr/>
        </p:nvSpPr>
        <p:spPr>
          <a:xfrm>
            <a:off x="10573200" y="2057400"/>
            <a:ext cx="1311840" cy="6836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Input: Less 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2" name="Rectangle 26"/>
          <p:cNvSpPr/>
          <p:nvPr/>
        </p:nvSpPr>
        <p:spPr>
          <a:xfrm>
            <a:off x="4342680" y="1828800"/>
            <a:ext cx="1883880" cy="14900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Advanced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 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6101280" y="3200400"/>
            <a:ext cx="2128320" cy="1863720"/>
          </a:xfrm>
          <a:prstGeom prst="roundRect">
            <a:avLst>
              <a:gd name="adj" fmla="val 16667"/>
            </a:avLst>
          </a:prstGeom>
          <a:noFill/>
          <a:ln w="54720">
            <a:solidFill>
              <a:srgbClr val="3465a4"/>
            </a:solidFill>
            <a:round/>
          </a:ln>
          <a:effectLst>
            <a:outerShdw blurRad="0" dir="2700000" dist="101823" rotWithShape="0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18C4D7D-2684-4682-8C42-78655AFC326D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000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45" name="" descr=""/>
          <p:cNvPicPr/>
          <p:nvPr/>
        </p:nvPicPr>
        <p:blipFill>
          <a:blip r:embed="rId1"/>
          <a:stretch/>
        </p:blipFill>
        <p:spPr>
          <a:xfrm>
            <a:off x="0" y="110880"/>
            <a:ext cx="12191760" cy="6639120"/>
          </a:xfrm>
          <a:prstGeom prst="rect">
            <a:avLst/>
          </a:prstGeom>
          <a:ln w="0">
            <a:noFill/>
          </a:ln>
        </p:spPr>
      </p:pic>
      <p:sp>
        <p:nvSpPr>
          <p:cNvPr id="146" name=""/>
          <p:cNvSpPr/>
          <p:nvPr/>
        </p:nvSpPr>
        <p:spPr>
          <a:xfrm>
            <a:off x="8229600" y="6172200"/>
            <a:ext cx="3657600" cy="457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On Windows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9DE6751-7D0E-44FA-B3BD-2D71244BEAFD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680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2022-10-10T05:05:55Z</dcterms:modified>
  <cp:revision>41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