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10.xml" ContentType="application/vnd.openxmlformats-officedocument.theme+xml"/>
  <Override PartName="/ppt/theme/theme5.xml" ContentType="application/vnd.openxmlformats-officedocument.theme+xml"/>
  <Override PartName="/ppt/theme/theme11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slideLayouts/_rels/slideLayout1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slideLayout124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8.xml" ContentType="application/vnd.openxmlformats-officedocument.presentationml.slide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19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16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24.xml.rels" ContentType="application/vnd.openxmlformats-package.relationships+xml"/>
  <Override PartName="/ppt/slides/_rels/slide27.xml.rels" ContentType="application/vnd.openxmlformats-package.relationships+xml"/>
  <Override PartName="/ppt/slides/_rels/slide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28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slide16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37" Type="http://schemas.openxmlformats.org/officeDocument/2006/relationships/slide" Target="slides/slide25.xml"/><Relationship Id="rId38" Type="http://schemas.openxmlformats.org/officeDocument/2006/relationships/slide" Target="slides/slide26.xml"/><Relationship Id="rId39" Type="http://schemas.openxmlformats.org/officeDocument/2006/relationships/slide" Target="slides/slide27.xml"/><Relationship Id="rId40" Type="http://schemas.openxmlformats.org/officeDocument/2006/relationships/slide" Target="slides/slide28.xml"/><Relationship Id="rId4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D00FABB-DA88-4A29-B378-8D85918E1F6F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268DB69-82FC-4605-AB57-22EC46AD163B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A5A9A96-59C2-4CB5-9500-83B246A13DA2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49F173-A7DC-4235-8FC2-36F2B18A6C58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35E42A8-076E-4BB4-8CDA-569248DA3E22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4D1125A-8F9D-40E2-96B1-8F70AA0E9113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FDA1773-CD00-44EE-82D9-9F6FB98D21E4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B8D0BB4-26ED-4E45-95AE-9759D1B4DBF3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2F6587F-833B-4CFD-B23D-4B4D7D71BA9A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AA1629-689F-40F2-BDE5-F022B1E69561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8EDB1EC-528B-4BD9-B723-D9139D0DA37B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EAD87B-D7B4-4A6B-9AF9-E1E573D2EEE6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DF86E28-5E9D-4619-84D7-563544A1A511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B1745CE-CF90-4FDD-8B3D-726A1C5F2940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D0C88E3-B92A-495C-BCAB-7BFA07206F02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E6ED916-A59E-4490-9C0F-AE5CEBDBA780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14348C-FA26-41D1-B2EA-67F4F9843729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C4F46EB-F7F7-4F15-A605-628C3B0ADF90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874F5FF-0362-40B6-983F-3F1F486ED0AB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BAF1F3-D45B-46ED-930B-2D93D3AF1E9B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BBB3839-0159-4EE4-81F1-56FBEA2F127C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84C4893-C063-4685-8C0E-B2FBF2237ACC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867E1A0-5C65-40C0-B202-C0633EF2624E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CF6436C-A732-4ACC-ABBB-B5A8348C7FFD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196A4B9-0DB3-495C-9677-E5525B129E2B}" type="slidenum">
              <a:t>&lt;#&gt;</a:t>
            </a:fld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024A33D-9B30-4CC2-844D-39DEC066EE62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8DB0186-AA0E-46FC-860F-F80C814B8D16}" type="slidenum">
              <a:t>&lt;#&gt;</a:t>
            </a:fld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7E713BB0-532A-4ACD-8ACB-37B8FD7AAF77}" type="slidenum">
              <a:t>&lt;#&gt;</a:t>
            </a:fld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78B679A-5E7C-4165-ABCC-720CB8188F38}" type="slidenum">
              <a:t>&lt;#&gt;</a:t>
            </a:fld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8F15BDEB-C05E-4F52-B243-C375C65E7196}" type="slidenum">
              <a:t>&lt;#&gt;</a:t>
            </a:fld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99BC92E5-6ACB-4D56-B1C8-BFABB726587D}" type="slidenum">
              <a:t>&lt;#&gt;</a:t>
            </a:fld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9D3F9679-9DEC-49B7-95A6-3AC68198BBAF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68BB24B-8D1B-42E1-9936-0EC59964DA8D}" type="slidenum">
              <a:t>&lt;#&gt;</a:t>
            </a:fld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619068F-5B4E-44B5-BFE5-8F59656B8B0C}" type="slidenum">
              <a:t>&lt;#&gt;</a:t>
            </a:fld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2076575-45D4-410A-A5FB-F2FA7E93B72F}" type="slidenum">
              <a:t>&lt;#&gt;</a:t>
            </a:fld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5DEEBEE-3443-43FD-8224-816B021E5882}" type="slidenum">
              <a:t>&lt;#&gt;</a:t>
            </a:fld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CF751BE-169F-48E9-9A4B-243F5CBC16AA}" type="slidenum">
              <a:t>&lt;#&gt;</a:t>
            </a:fld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FFDB3DC-C9B8-40BF-9573-60A84192C553}" type="slidenum">
              <a:t>&lt;#&gt;</a:t>
            </a:fld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3062927-F1E8-45C4-957B-E5D6E2450687}" type="slidenum">
              <a:t>&lt;#&gt;</a:t>
            </a:fld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5BA84E5-4E55-4A1F-876D-31FBD29CA7BE}" type="slidenum">
              <a:t>&lt;#&gt;</a:t>
            </a:fld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6A0C78-A9D6-43EC-A910-383F1B7EAC2A}" type="slidenum">
              <a:t>&lt;#&gt;</a:t>
            </a:fld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FB8D238-2476-4487-A931-E92FDC0ED79E}" type="slidenum">
              <a:t>&lt;#&gt;</a:t>
            </a:fld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0B2B375-32E7-4818-A30A-D8E900C13A62}" type="slidenum">
              <a:t>&lt;#&gt;</a:t>
            </a:fld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DE7B549-4E29-425D-9531-7287AEFFF941}" type="slidenum">
              <a:t>&lt;#&gt;</a:t>
            </a:fld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E318FCD-99C5-4B52-9D59-17B558458301}" type="slidenum">
              <a:t>&lt;#&gt;</a:t>
            </a:fld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A502F13-1306-4250-9959-66B6CA911B86}" type="slidenum">
              <a:t>&lt;#&gt;</a:t>
            </a:fld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1BF17BE-A6C6-4A5C-89A7-FFCBA4EA7006}" type="slidenum">
              <a:t>&lt;#&gt;</a:t>
            </a:fld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0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F80A454-05F1-403A-8692-9AC68DC050C0}" type="slidenum">
              <a:t>&lt;#&gt;</a:t>
            </a:fld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8484446-53AC-4F99-904A-6E6E6B573359}" type="slidenum">
              <a:t>&lt;#&gt;</a:t>
            </a:fld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C1060DB-B333-4229-9162-7B8127E899CC}" type="slidenum">
              <a:t>&lt;#&gt;</a:t>
            </a:fld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533DF52-E8D3-46CD-955F-6F96751B9A5E}" type="slidenum">
              <a:t>&lt;#&gt;</a:t>
            </a:fld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4E28665-44BA-49FC-BA6C-D34D18188E48}" type="slidenum">
              <a:t>&lt;#&gt;</a:t>
            </a:fld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0AEA04E-66C1-4F9C-AA77-D481D519DCD9}" type="slidenum">
              <a:t>&lt;#&gt;</a:t>
            </a:fld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EABDCB7-9E2E-4B2C-9B8A-0B8DFBB30EE0}" type="slidenum">
              <a:t>&lt;#&gt;</a:t>
            </a:fld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2F56935-2F1E-49BF-9A46-7124C6E076EC}" type="slidenum">
              <a:t>&lt;#&gt;</a:t>
            </a:fld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F542CD0-7B0B-4B5F-8F4E-C5A756B0EFFF}" type="slidenum">
              <a:t>&lt;#&gt;</a:t>
            </a:fld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CEED738-2F7A-409D-AD5B-F49920BAA2FF}" type="slidenum">
              <a:t>&lt;#&gt;</a:t>
            </a:fld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B177478-B1B6-42D1-87CD-F76984347ED4}" type="slidenum">
              <a:t>&lt;#&gt;</a:t>
            </a:fld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6570DE2-EDA1-4AA8-A1D7-2A13278858EB}" type="slidenum">
              <a:t>&lt;#&gt;</a:t>
            </a:fld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99741B1-0546-4923-BAC4-D27160A9D52A}" type="slidenum">
              <a:t>&lt;#&gt;</a:t>
            </a:fld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DA503FC8-15C2-4011-A860-469DED150AFD}" type="slidenum">
              <a:t>&lt;#&gt;</a:t>
            </a:fld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FC02F37C-F478-40C9-9265-77948766BABC}" type="slidenum">
              <a:t>&lt;#&gt;</a:t>
            </a:fld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2BF8D35F-8E31-4583-B853-8EAC47D5BA84}" type="slidenum">
              <a:t>&lt;#&gt;</a:t>
            </a:fld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B1B6DF77-375E-4F09-B04F-8E95E68DC7F3}" type="slidenum">
              <a:t>&lt;#&gt;</a:t>
            </a:fld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C275A9C4-58AC-49BC-B145-F69F1BC5949E}" type="slidenum">
              <a:t>&lt;#&gt;</a:t>
            </a:fld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C92B14B4-140D-49B0-865E-78DA69F96DC5}" type="slidenum">
              <a:t>&lt;#&gt;</a:t>
            </a:fld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CAF07213-9DE3-4F1C-83C4-4F299D0C9A72}" type="slidenum">
              <a:t>&lt;#&gt;</a:t>
            </a:fld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76ECD10E-6BDD-4AA4-8FB7-BF2B738430D2}" type="slidenum">
              <a:t>&lt;#&gt;</a:t>
            </a:fld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30EE3101-BFBE-4345-A7B1-084A583907F3}" type="slidenum">
              <a:t>&lt;#&gt;</a:t>
            </a:fld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309143B9-1F95-4919-A666-0BAD54DDA1B6}" type="slidenum">
              <a:t>&lt;#&gt;</a:t>
            </a:fld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1776285A-6AD1-42DB-BA33-C905CAC48032}" type="slidenum">
              <a:t>&lt;#&gt;</a:t>
            </a:fld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CFAF69D6-000C-477B-B2EB-3D52C821A6BA}" type="slidenum">
              <a:t>&lt;#&gt;</a:t>
            </a:fld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60A483E-D9A0-483E-ADC4-14FC4B768D0A}" type="slidenum">
              <a:t>&lt;#&gt;</a:t>
            </a:fld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0CCDCAA-B003-429B-9882-3B8A56F2807E}" type="slidenum">
              <a:t>&lt;#&gt;</a:t>
            </a:fld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42F1578-1EE5-4C63-84F7-052C78D9ED24}" type="slidenum">
              <a:t>&lt;#&gt;</a:t>
            </a:fld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6A839B4-116D-4798-81CF-CB5EFEFCAA76}" type="slidenum">
              <a:t>&lt;#&gt;</a:t>
            </a:fld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2C655A1-4B32-406F-8716-6296F723E3DB}" type="slidenum">
              <a:t>&lt;#&gt;</a:t>
            </a:fld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2FF74D3-A0D1-445A-AEE3-CB9F53776F21}" type="slidenum">
              <a:t>&lt;#&gt;</a:t>
            </a:fld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1AE60A6-0ECA-4201-B830-8B43AC8701A2}" type="slidenum">
              <a:t>&lt;#&gt;</a:t>
            </a:fld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4CA1733-0FC0-4F85-AD4E-06DDCF2DD320}" type="slidenum">
              <a:t>&lt;#&gt;</a:t>
            </a:fld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786ED3C-77D5-462F-A033-D6AB17253714}" type="slidenum">
              <a:t>&lt;#&gt;</a:t>
            </a:fld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9D3409B-5A2D-4B3A-ADA3-72EA43E3C8FA}" type="slidenum">
              <a:t>&lt;#&gt;</a:t>
            </a:fld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3348F35-033C-4934-8A2E-CDF75CFFF355}" type="slidenum">
              <a:t>&lt;#&gt;</a:t>
            </a:fld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1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2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2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527A1EB-9FFF-45D3-9E4F-C144AEAC653E}" type="slidenum">
              <a:t>&lt;#&gt;</a:t>
            </a:fld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9F1D991-4DB9-4E4D-9092-B812ED125BAB}" type="slidenum">
              <a:t>&lt;#&gt;</a:t>
            </a:fld>
          </a:p>
        </p:txBody>
      </p:sp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A1D99CC-DD19-4EE4-913D-D51197F33A39}" type="slidenum">
              <a:t>&lt;#&gt;</a:t>
            </a:fld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DE67834-5D1C-4F1C-8330-98259F41054B}" type="slidenum">
              <a:t>&lt;#&gt;</a:t>
            </a:fld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03737D3-873C-4FEC-AE38-A4E327807504}" type="slidenum">
              <a:t>&lt;#&gt;</a:t>
            </a:fld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E58A604-F3A3-40DF-ACD6-39700A4D6FBD}" type="slidenum">
              <a:t>&lt;#&gt;</a:t>
            </a:fld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15517DC-CAD4-4422-8794-6896F56DB3A6}" type="slidenum">
              <a:t>&lt;#&gt;</a:t>
            </a:fld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F63D32A-9060-4914-B022-590F6B56FF00}" type="slidenum">
              <a:t>&lt;#&gt;</a:t>
            </a:fld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AA165A9-E5D6-4F97-B6D6-DA7357E6A6E8}" type="slidenum">
              <a:t>&lt;#&gt;</a:t>
            </a:fld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4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9018025-ADE2-4234-BBD5-B257575E7D02}" type="slidenum">
              <a:t>&lt;#&gt;</a:t>
            </a:fld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DCC7D92-5FBC-4BA3-8679-63747C38191A}" type="slidenum">
              <a:t>&lt;#&gt;</a:t>
            </a:fld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9FF1F5A-92A0-40CF-B63C-B947E0BF6DA0}" type="slidenum">
              <a:t>&lt;#&gt;</a:t>
            </a:fld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5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6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CA08C4B-079A-4944-94C3-65830B70273C}" type="slidenum">
              <a:t>&lt;#&gt;</a:t>
            </a:fld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96A0EFC7-6D21-4D86-A8E6-A02FDBC26B90}" type="slidenum">
              <a:t>&lt;#&gt;</a:t>
            </a:fld>
          </a:p>
        </p:txBody>
      </p:sp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6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29AFDDDE-9866-403E-96ED-CD44CD694FF2}" type="slidenum">
              <a:t>&lt;#&gt;</a:t>
            </a:fld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F05179B8-FC7D-46CD-8CCB-948214E04278}" type="slidenum">
              <a:t>&lt;#&gt;</a:t>
            </a:fld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BAD12BF3-C171-4A5F-9086-AF533E4B6C40}" type="slidenum">
              <a:t>&lt;#&gt;</a:t>
            </a:fld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05288F8A-008A-44A7-B7F0-566BE8F446FB}" type="slidenum">
              <a:t>&lt;#&gt;</a:t>
            </a:fld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BE35C4DA-0C60-4A07-B329-21013B77FCC7}" type="slidenum">
              <a:t>&lt;#&gt;</a:t>
            </a:fld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7D5AAF85-B810-4D1D-80F0-6564145023F6}" type="slidenum">
              <a:t>&lt;#&gt;</a:t>
            </a:fld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1A370CE2-02DA-4F9E-94FE-03BD6D5B7B44}" type="slidenum">
              <a:t>&lt;#&gt;</a:t>
            </a:fld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8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AA79C425-3DAC-4E29-9CCF-3B4559575639}" type="slidenum">
              <a:t>&lt;#&gt;</a:t>
            </a:fld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4FBD9AB3-E840-4C73-996E-DC97C4C7C0BA}" type="slidenum">
              <a:t>&lt;#&gt;</a:t>
            </a:fld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9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9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A2BE3686-4A3B-488E-A6ED-BE7FC4DF64DF}" type="slidenum">
              <a:t>&lt;#&gt;</a:t>
            </a:fld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0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0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0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FAD03651-0A37-44C3-AE8C-F26A302645D6}" type="slidenum">
              <a:t>&lt;#&gt;</a:t>
            </a:fld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D8B6D0E-9A55-4F37-8C14-1CE899975008}" type="slidenum">
              <a:t>&lt;#&gt;</a:t>
            </a:fld>
          </a:p>
        </p:txBody>
      </p:sp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251E9AE-7B06-4887-BC9D-83511B134A6F}" type="slidenum">
              <a:t>&lt;#&gt;</a:t>
            </a:fld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B5C7D47-A103-4CEF-AB19-9AD077477946}" type="slidenum">
              <a:t>&lt;#&gt;</a:t>
            </a:fld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BA0477D-DF95-40BD-AA84-AD8A3BFDAF32}" type="slidenum">
              <a:t>&lt;#&gt;</a:t>
            </a:fld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8B94BE2-8E31-472C-818D-CD83BB578547}" type="slidenum">
              <a:t>&lt;#&gt;</a:t>
            </a:fld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4B18FDB-6137-4CB9-BB39-AC0C51784724}" type="slidenum">
              <a:t>&lt;#&gt;</a:t>
            </a:fld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1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CE27DED-C415-4796-A582-F7B1A12A503F}" type="slidenum">
              <a:t>&lt;#&gt;</a:t>
            </a:fld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2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448AC98-EC13-4778-ACE7-96C72F2B52F8}" type="slidenum">
              <a:t>&lt;#&gt;</a:t>
            </a:fld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2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8F1DA01-D748-48D7-9DBC-12EA0C29D7D5}" type="slidenum">
              <a:t>&lt;#&gt;</a:t>
            </a:fld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A022ED6-4CC8-4D20-B5BE-EB5E00298C80}" type="slidenum">
              <a:t>&lt;#&gt;</a:t>
            </a:fld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3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EEAE190-3DC6-43FA-8185-5340052AB8DD}" type="slidenum">
              <a:t>&lt;#&gt;</a:t>
            </a:fld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3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4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4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4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1794ED5-7E99-420F-AAD3-4DD72D9C0B34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/>
          <p:nvPr/>
        </p:nvSpPr>
        <p:spPr>
          <a:xfrm>
            <a:off x="955080" y="5982120"/>
            <a:ext cx="378612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ff0000"/>
                </a:solidFill>
                <a:latin typeface="Calibri"/>
                <a:ea typeface="DejaVu Sans"/>
              </a:rPr>
              <a:t>INTERNAL ONLY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ftr" idx="1"/>
          </p:nvPr>
        </p:nvSpPr>
        <p:spPr>
          <a:xfrm>
            <a:off x="792000" y="6156360"/>
            <a:ext cx="4112640" cy="357480"/>
          </a:xfrm>
          <a:prstGeom prst="rect">
            <a:avLst/>
          </a:prstGeom>
          <a:noFill/>
          <a:ln w="0">
            <a:noFill/>
          </a:ln>
        </p:spPr>
        <p:txBody>
          <a:bodyPr lIns="0" rIns="90000" tIns="4500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2"/>
          </p:nvPr>
        </p:nvSpPr>
        <p:spPr>
          <a:xfrm>
            <a:off x="5880600" y="6161040"/>
            <a:ext cx="717840" cy="36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F646C8C7-A1A6-4D17-AAA4-F94920517EE6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sldNum" idx="3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CF65EC75-2233-492A-8D1B-35EBE7D5EB18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PlaceHolder 1"/>
          <p:cNvSpPr>
            <a:spLocks noGrp="1"/>
          </p:cNvSpPr>
          <p:nvPr>
            <p:ph type="sldNum" idx="4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08EFC838-EA51-4B3D-AE49-5783590363A3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sldNum" idx="5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58AB9033-7AB3-4638-947F-D38F9ED444F1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2" name="PlaceHolder 1"/>
          <p:cNvSpPr>
            <a:spLocks noGrp="1"/>
          </p:cNvSpPr>
          <p:nvPr>
            <p:ph type="sldNum" idx="6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BD2286CD-1E0B-4ED6-A47C-61F008AC882B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PlaceHolder 1"/>
          <p:cNvSpPr>
            <a:spLocks noGrp="1"/>
          </p:cNvSpPr>
          <p:nvPr>
            <p:ph type="sldNum" idx="7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E16C0E69-67D5-4FFC-AAEB-5D2187A1CFC8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sldNum" idx="8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A0EE42B5-15F0-4168-AD14-75AC9B64BC07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sldNum" idx="9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AAA442C3-533A-4160-972B-7624B3C85448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PlaceHolder 1"/>
          <p:cNvSpPr>
            <a:spLocks noGrp="1"/>
          </p:cNvSpPr>
          <p:nvPr>
            <p:ph type="sldNum" idx="10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37D785AD-D01D-47E4-9BA3-0DFFA430E4C1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Box 5"/>
          <p:cNvSpPr/>
          <p:nvPr/>
        </p:nvSpPr>
        <p:spPr>
          <a:xfrm>
            <a:off x="955080" y="5982120"/>
            <a:ext cx="378576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4" name="PlaceHolder 1"/>
          <p:cNvSpPr>
            <a:spLocks noGrp="1"/>
          </p:cNvSpPr>
          <p:nvPr>
            <p:ph type="sldNum" idx="11"/>
          </p:nvPr>
        </p:nvSpPr>
        <p:spPr>
          <a:xfrm>
            <a:off x="5880600" y="6161040"/>
            <a:ext cx="717480" cy="36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b2b2b2"/>
                </a:solidFill>
                <a:latin typeface="Open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11F80F8C-2144-4BEE-9953-A6DE4A38281C}" type="slidenum">
              <a:rPr b="0" lang="fr-FR" sz="1200" spc="-1" strike="noStrike">
                <a:solidFill>
                  <a:srgbClr val="b2b2b2"/>
                </a:solidFill>
                <a:latin typeface="Open Sans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3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0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2124000" y="2971800"/>
            <a:ext cx="794268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7200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Introduction to </a:t>
            </a:r>
            <a:br>
              <a:rPr sz="3600"/>
            </a:br>
            <a:r>
              <a:rPr b="0" lang="en-US" sz="3600" spc="-1" strike="noStrike">
                <a:solidFill>
                  <a:srgbClr val="000000"/>
                </a:solidFill>
                <a:latin typeface="Open Sans Semibold"/>
                <a:ea typeface="Open Sans Semibold"/>
              </a:rPr>
              <a:t>GUI Frameworks: Qt Slint Flutter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444" name="PlaceHolder 2"/>
          <p:cNvSpPr>
            <a:spLocks noGrp="1"/>
          </p:cNvSpPr>
          <p:nvPr>
            <p:ph type="subTitle"/>
          </p:nvPr>
        </p:nvSpPr>
        <p:spPr>
          <a:xfrm>
            <a:off x="2124000" y="4140000"/>
            <a:ext cx="7942680" cy="53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100" spc="-1" strike="noStrike" u="sng">
                <a:solidFill>
                  <a:srgbClr val="0077c8"/>
                </a:solidFill>
                <a:uFillTx/>
                <a:latin typeface="Open Sans Light"/>
                <a:ea typeface="Open Sans Light"/>
              </a:rPr>
              <a:t>KSOE</a:t>
            </a: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, Korea</a:t>
            </a:r>
            <a:br>
              <a:rPr sz="2100"/>
            </a:br>
            <a:br>
              <a:rPr sz="2100"/>
            </a:br>
            <a:r>
              <a:rPr b="0" lang="en-US" sz="2100" spc="-1" strike="noStrike">
                <a:solidFill>
                  <a:srgbClr val="0077c8"/>
                </a:solidFill>
                <a:latin typeface="Open Sans Light"/>
                <a:ea typeface="Open Sans Light"/>
              </a:rPr>
              <a:t>CHRISTOPH Sterz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ectangle: Rounded Corners 33"/>
          <p:cNvSpPr/>
          <p:nvPr/>
        </p:nvSpPr>
        <p:spPr>
          <a:xfrm>
            <a:off x="2417400" y="1583280"/>
            <a:ext cx="1924200" cy="40482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화요일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TUE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6" name="Rectangle: Rounded Corners 6"/>
          <p:cNvSpPr/>
          <p:nvPr/>
        </p:nvSpPr>
        <p:spPr>
          <a:xfrm>
            <a:off x="4343400" y="1583280"/>
            <a:ext cx="1884600" cy="40482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수요일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WED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7" name="Rectangle: Rounded Corners 7"/>
          <p:cNvSpPr/>
          <p:nvPr/>
        </p:nvSpPr>
        <p:spPr>
          <a:xfrm>
            <a:off x="6229800" y="1600200"/>
            <a:ext cx="1998000" cy="40482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목요일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THU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8" name="Rectangle: Rounded Corners 8"/>
          <p:cNvSpPr/>
          <p:nvPr/>
        </p:nvSpPr>
        <p:spPr>
          <a:xfrm>
            <a:off x="8229600" y="1600200"/>
            <a:ext cx="1827000" cy="40482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zh-CN" sz="1400" spc="-1" strike="noStrike">
                <a:solidFill>
                  <a:schemeClr val="dk1"/>
                </a:solidFill>
                <a:latin typeface="Calibri"/>
                <a:ea typeface="DejaVu Sans"/>
              </a:rPr>
              <a:t>금요일</a:t>
            </a:r>
            <a:br>
              <a:rPr sz="1400"/>
            </a:b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DejaVu Sans"/>
              </a:rPr>
              <a:t>FRI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9040" cy="64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fr-FR" sz="3200" spc="-1" strike="noStrike">
                <a:solidFill>
                  <a:srgbClr val="0077c8"/>
                </a:solidFill>
                <a:latin typeface="Open Sans Semibold"/>
                <a:ea typeface="Open Sans Semibold"/>
              </a:rPr>
              <a:t>Detailed Workshop Agenda – Overview</a:t>
            </a:r>
            <a:endParaRPr b="0" lang="en-US" sz="3200" spc="-1" strike="noStrike">
              <a:latin typeface="Arial"/>
            </a:endParaRPr>
          </a:p>
        </p:txBody>
      </p:sp>
      <p:cxnSp>
        <p:nvCxnSpPr>
          <p:cNvPr id="450" name="Straight Arrow Connector 2"/>
          <p:cNvCxnSpPr/>
          <p:nvPr/>
        </p:nvCxnSpPr>
        <p:spPr>
          <a:xfrm>
            <a:off x="1688040" y="5019120"/>
            <a:ext cx="9064080" cy="2160"/>
          </a:xfrm>
          <a:prstGeom prst="straightConnector1">
            <a:avLst/>
          </a:prstGeom>
          <a:ln w="0">
            <a:solidFill>
              <a:srgbClr val="4472c4"/>
            </a:solidFill>
            <a:tailEnd len="med" type="triangle" w="med"/>
          </a:ln>
        </p:spPr>
      </p:cxnSp>
      <p:sp>
        <p:nvSpPr>
          <p:cNvPr id="451" name="Rectangle: Rounded Corners 9"/>
          <p:cNvSpPr/>
          <p:nvPr/>
        </p:nvSpPr>
        <p:spPr>
          <a:xfrm>
            <a:off x="914400" y="1720800"/>
            <a:ext cx="9370800" cy="15984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Morning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&amp; 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2" name="Rectangle 1"/>
          <p:cNvSpPr/>
          <p:nvPr/>
        </p:nvSpPr>
        <p:spPr>
          <a:xfrm>
            <a:off x="2417400" y="2153160"/>
            <a:ext cx="1924200" cy="116604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Introduction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to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453" name="Rectangle: Rounded Corners 10"/>
          <p:cNvSpPr/>
          <p:nvPr/>
        </p:nvSpPr>
        <p:spPr>
          <a:xfrm>
            <a:off x="914400" y="3431160"/>
            <a:ext cx="9370800" cy="151416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DejaVu Sans"/>
              </a:rPr>
              <a:t>Afternoon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4" name="Rectangle 2"/>
          <p:cNvSpPr/>
          <p:nvPr/>
        </p:nvSpPr>
        <p:spPr>
          <a:xfrm>
            <a:off x="2417400" y="3429000"/>
            <a:ext cx="1924200" cy="151632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Embedded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GUI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Development</a:t>
            </a:r>
            <a:br>
              <a:rPr sz="1800"/>
            </a:b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Other Existing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GIS Applications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5" name="Rectangle 3"/>
          <p:cNvSpPr/>
          <p:nvPr/>
        </p:nvSpPr>
        <p:spPr>
          <a:xfrm>
            <a:off x="8229240" y="4572000"/>
            <a:ext cx="1827000" cy="37332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  <a:ea typeface="DejaVu Sans"/>
              </a:rPr>
              <a:t>Decision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6" name="Rectangle 4"/>
          <p:cNvSpPr/>
          <p:nvPr/>
        </p:nvSpPr>
        <p:spPr>
          <a:xfrm>
            <a:off x="2417400" y="1828800"/>
            <a:ext cx="1924200" cy="32256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342a06"/>
                </a:solidFill>
                <a:latin typeface="Calibri"/>
                <a:ea typeface="DejaVu Sans"/>
              </a:rPr>
              <a:t>Welcome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7" name="Rectangle 5"/>
          <p:cNvSpPr/>
          <p:nvPr/>
        </p:nvSpPr>
        <p:spPr>
          <a:xfrm>
            <a:off x="4343760" y="3429000"/>
            <a:ext cx="1884600" cy="151632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Reviewing the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Existing KSOE GIS Application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(Panel &amp; Web)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8" name="Rectangle 6"/>
          <p:cNvSpPr/>
          <p:nvPr/>
        </p:nvSpPr>
        <p:spPr>
          <a:xfrm>
            <a:off x="6229080" y="1828800"/>
            <a:ext cx="1999080" cy="149040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Identifying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Needs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and Work Items 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the Modernization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9" name="Rectangle 7"/>
          <p:cNvSpPr/>
          <p:nvPr/>
        </p:nvSpPr>
        <p:spPr>
          <a:xfrm>
            <a:off x="6229800" y="3429000"/>
            <a:ext cx="1998000" cy="151632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Presenting and Comparing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the POC Implementation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PC &amp; Embedded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0" name="Rectangle 8"/>
          <p:cNvSpPr/>
          <p:nvPr/>
        </p:nvSpPr>
        <p:spPr>
          <a:xfrm>
            <a:off x="8229600" y="1828800"/>
            <a:ext cx="1827000" cy="149040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solidFill>
              <a:srgbClr val="ed4c05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Comparison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of the 3 GUI Frameworks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KSOE GIS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1" name="Rectangle 9"/>
          <p:cNvSpPr/>
          <p:nvPr/>
        </p:nvSpPr>
        <p:spPr>
          <a:xfrm>
            <a:off x="8229600" y="3429000"/>
            <a:ext cx="1827000" cy="114156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HighLevel Plan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for new GIS,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NextSteps KSOE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2" name="Rectangle 11"/>
          <p:cNvSpPr/>
          <p:nvPr/>
        </p:nvSpPr>
        <p:spPr>
          <a:xfrm>
            <a:off x="10573200" y="3886200"/>
            <a:ext cx="1312200" cy="68400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Info: More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3" name="Rectangle 24"/>
          <p:cNvSpPr/>
          <p:nvPr/>
        </p:nvSpPr>
        <p:spPr>
          <a:xfrm>
            <a:off x="10573200" y="2971800"/>
            <a:ext cx="1312200" cy="684000"/>
          </a:xfrm>
          <a:prstGeom prst="rect">
            <a:avLst/>
          </a:prstGeom>
          <a:solidFill>
            <a:srgbClr val="ffd428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All Hands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4" name="Rectangle 25"/>
          <p:cNvSpPr/>
          <p:nvPr/>
        </p:nvSpPr>
        <p:spPr>
          <a:xfrm>
            <a:off x="10573200" y="2057400"/>
            <a:ext cx="1312200" cy="684000"/>
          </a:xfrm>
          <a:prstGeom prst="rect">
            <a:avLst/>
          </a:prstGeom>
          <a:solidFill>
            <a:schemeClr val="accent6">
              <a:alpha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Input: Less Technical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5" name="Rectangle 26"/>
          <p:cNvSpPr/>
          <p:nvPr/>
        </p:nvSpPr>
        <p:spPr>
          <a:xfrm>
            <a:off x="4342680" y="1828800"/>
            <a:ext cx="1884240" cy="1490400"/>
          </a:xfrm>
          <a:prstGeom prst="rect">
            <a:avLst/>
          </a:prstGeom>
          <a:solidFill>
            <a:srgbClr val="ed4c05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Advanced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Rust / Slint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 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466" name=""/>
          <p:cNvSpPr/>
          <p:nvPr/>
        </p:nvSpPr>
        <p:spPr>
          <a:xfrm>
            <a:off x="2284920" y="1547640"/>
            <a:ext cx="2056680" cy="1880640"/>
          </a:xfrm>
          <a:prstGeom prst="roundRect">
            <a:avLst>
              <a:gd name="adj" fmla="val 16667"/>
            </a:avLst>
          </a:prstGeom>
          <a:noFill/>
          <a:ln w="54720">
            <a:solidFill>
              <a:srgbClr val="530260"/>
            </a:solidFill>
            <a:round/>
          </a:ln>
          <a:effectLst>
            <a:outerShdw blurRad="0" dir="2700000" dist="101823" rotWithShape="0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B5EEC35-8ED8-41F7-BF60-C0B9A1576F55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0640" cy="114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Contents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will introduce the 3 GUI Frameworks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Qt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Flutter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800" spc="-1" strike="noStrike">
                <a:latin typeface="Arial"/>
              </a:rPr>
              <a:t>Slint</a:t>
            </a:r>
            <a:endParaRPr b="0" lang="en-US" sz="2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KSOE POC was implemented </a:t>
            </a:r>
            <a:r>
              <a:rPr b="0" lang="en-US" sz="3200" spc="-1" strike="noStrike">
                <a:solidFill>
                  <a:srgbClr val="18a303"/>
                </a:solidFill>
                <a:latin typeface="Arial"/>
              </a:rPr>
              <a:t>3 Times</a:t>
            </a:r>
            <a:r>
              <a:rPr b="0" lang="en-US" sz="3200" spc="-1" strike="noStrike">
                <a:latin typeface="Arial"/>
              </a:rPr>
              <a:t> (For each Framework)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presentation introduces History, Languages, and UI concepts </a:t>
            </a:r>
            <a:endParaRPr b="0" lang="en-US" sz="3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Information will guide KSOE engineers and management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469" name="" descr=""/>
          <p:cNvPicPr/>
          <p:nvPr/>
        </p:nvPicPr>
        <p:blipFill>
          <a:blip r:embed="rId1"/>
          <a:stretch/>
        </p:blipFill>
        <p:spPr>
          <a:xfrm>
            <a:off x="2743200" y="2255400"/>
            <a:ext cx="1598400" cy="1172160"/>
          </a:xfrm>
          <a:prstGeom prst="rect">
            <a:avLst/>
          </a:prstGeom>
          <a:ln w="0">
            <a:noFill/>
          </a:ln>
        </p:spPr>
      </p:pic>
      <p:pic>
        <p:nvPicPr>
          <p:cNvPr id="470" name="" descr=""/>
          <p:cNvPicPr/>
          <p:nvPr/>
        </p:nvPicPr>
        <p:blipFill>
          <a:blip r:embed="rId2"/>
          <a:stretch/>
        </p:blipFill>
        <p:spPr>
          <a:xfrm>
            <a:off x="8534880" y="2286000"/>
            <a:ext cx="1293120" cy="1293120"/>
          </a:xfrm>
          <a:prstGeom prst="rect">
            <a:avLst/>
          </a:prstGeom>
          <a:ln w="0">
            <a:noFill/>
          </a:ln>
        </p:spPr>
      </p:pic>
      <p:pic>
        <p:nvPicPr>
          <p:cNvPr id="471" name="" descr=""/>
          <p:cNvPicPr/>
          <p:nvPr/>
        </p:nvPicPr>
        <p:blipFill>
          <a:blip r:embed="rId3"/>
          <a:stretch/>
        </p:blipFill>
        <p:spPr>
          <a:xfrm>
            <a:off x="5843880" y="2286360"/>
            <a:ext cx="783720" cy="114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"/>
          <p:cNvSpPr/>
          <p:nvPr/>
        </p:nvSpPr>
        <p:spPr>
          <a:xfrm>
            <a:off x="4343400" y="2946240"/>
            <a:ext cx="6170400" cy="517320"/>
          </a:xfrm>
          <a:prstGeom prst="roundRect">
            <a:avLst>
              <a:gd name="adj" fmla="val 16667"/>
            </a:avLst>
          </a:prstGeom>
          <a:solidFill>
            <a:srgbClr val="8e03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73" name=""/>
          <p:cNvSpPr/>
          <p:nvPr/>
        </p:nvSpPr>
        <p:spPr>
          <a:xfrm>
            <a:off x="8229600" y="2946240"/>
            <a:ext cx="2284200" cy="517320"/>
          </a:xfrm>
          <a:prstGeom prst="roundRect">
            <a:avLst>
              <a:gd name="adj" fmla="val 16667"/>
            </a:avLst>
          </a:prstGeom>
          <a:solidFill>
            <a:srgbClr val="63bbee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74" name=""/>
          <p:cNvSpPr/>
          <p:nvPr/>
        </p:nvSpPr>
        <p:spPr>
          <a:xfrm>
            <a:off x="3657600" y="3788640"/>
            <a:ext cx="6856560" cy="517320"/>
          </a:xfrm>
          <a:prstGeom prst="roundRect">
            <a:avLst>
              <a:gd name="adj" fmla="val 16667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75" name="PlaceHolder 1"/>
          <p:cNvSpPr>
            <a:spLocks noGrp="1"/>
          </p:cNvSpPr>
          <p:nvPr>
            <p:ph type="title"/>
          </p:nvPr>
        </p:nvSpPr>
        <p:spPr>
          <a:xfrm>
            <a:off x="110988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History - Overview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76" name=""/>
          <p:cNvSpPr/>
          <p:nvPr/>
        </p:nvSpPr>
        <p:spPr>
          <a:xfrm>
            <a:off x="1828800" y="4572000"/>
            <a:ext cx="9829800" cy="36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77" name=""/>
          <p:cNvSpPr/>
          <p:nvPr/>
        </p:nvSpPr>
        <p:spPr>
          <a:xfrm>
            <a:off x="8915400" y="3788640"/>
            <a:ext cx="1598760" cy="517320"/>
          </a:xfrm>
          <a:prstGeom prst="roundRect">
            <a:avLst>
              <a:gd name="adj" fmla="val 16667"/>
            </a:avLst>
          </a:prstGeom>
          <a:solidFill>
            <a:srgbClr val="023f62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78" name=""/>
          <p:cNvSpPr/>
          <p:nvPr/>
        </p:nvSpPr>
        <p:spPr>
          <a:xfrm>
            <a:off x="4800600" y="457200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iMX6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79" name=""/>
          <p:cNvSpPr/>
          <p:nvPr/>
        </p:nvSpPr>
        <p:spPr>
          <a:xfrm>
            <a:off x="8457840" y="291024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0" name=""/>
          <p:cNvSpPr/>
          <p:nvPr/>
        </p:nvSpPr>
        <p:spPr>
          <a:xfrm>
            <a:off x="4800240" y="291024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Dart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1" name=""/>
          <p:cNvSpPr/>
          <p:nvPr/>
        </p:nvSpPr>
        <p:spPr>
          <a:xfrm>
            <a:off x="9468000" y="374112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Slint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2" name=""/>
          <p:cNvSpPr/>
          <p:nvPr/>
        </p:nvSpPr>
        <p:spPr>
          <a:xfrm>
            <a:off x="3850200" y="374112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Rust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2010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3" name=""/>
          <p:cNvSpPr/>
          <p:nvPr/>
        </p:nvSpPr>
        <p:spPr>
          <a:xfrm>
            <a:off x="8566200" y="457200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iMX8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4" name=""/>
          <p:cNvSpPr/>
          <p:nvPr/>
        </p:nvSpPr>
        <p:spPr>
          <a:xfrm>
            <a:off x="-685800" y="2104920"/>
            <a:ext cx="11199960" cy="517320"/>
          </a:xfrm>
          <a:prstGeom prst="roundRect">
            <a:avLst>
              <a:gd name="adj" fmla="val 16667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85" name=""/>
          <p:cNvSpPr/>
          <p:nvPr/>
        </p:nvSpPr>
        <p:spPr>
          <a:xfrm>
            <a:off x="9504000" y="205776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Qt6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6" name=""/>
          <p:cNvSpPr/>
          <p:nvPr/>
        </p:nvSpPr>
        <p:spPr>
          <a:xfrm>
            <a:off x="685800" y="206892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Qt4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2004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7" name=""/>
          <p:cNvSpPr/>
          <p:nvPr/>
        </p:nvSpPr>
        <p:spPr>
          <a:xfrm>
            <a:off x="5257800" y="205740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Qt5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2012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8" name=""/>
          <p:cNvSpPr/>
          <p:nvPr/>
        </p:nvSpPr>
        <p:spPr>
          <a:xfrm>
            <a:off x="7291800" y="5070240"/>
            <a:ext cx="114156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X2 Panel Release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2016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9" name=""/>
          <p:cNvSpPr/>
          <p:nvPr/>
        </p:nvSpPr>
        <p:spPr>
          <a:xfrm flipV="1">
            <a:off x="7772400" y="1600200"/>
            <a:ext cx="360" cy="347004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90" name="" descr=""/>
          <p:cNvPicPr/>
          <p:nvPr/>
        </p:nvPicPr>
        <p:blipFill>
          <a:blip r:embed="rId1"/>
          <a:stretch/>
        </p:blipFill>
        <p:spPr>
          <a:xfrm>
            <a:off x="10744200" y="2021400"/>
            <a:ext cx="621720" cy="455760"/>
          </a:xfrm>
          <a:prstGeom prst="rect">
            <a:avLst/>
          </a:prstGeom>
          <a:ln w="0">
            <a:noFill/>
          </a:ln>
        </p:spPr>
      </p:pic>
      <p:pic>
        <p:nvPicPr>
          <p:cNvPr id="491" name="" descr=""/>
          <p:cNvPicPr/>
          <p:nvPr/>
        </p:nvPicPr>
        <p:blipFill>
          <a:blip r:embed="rId2"/>
          <a:stretch/>
        </p:blipFill>
        <p:spPr>
          <a:xfrm>
            <a:off x="10744200" y="3765600"/>
            <a:ext cx="684360" cy="684360"/>
          </a:xfrm>
          <a:prstGeom prst="rect">
            <a:avLst/>
          </a:prstGeom>
          <a:ln w="0">
            <a:noFill/>
          </a:ln>
        </p:spPr>
      </p:pic>
      <p:pic>
        <p:nvPicPr>
          <p:cNvPr id="492" name="" descr=""/>
          <p:cNvPicPr/>
          <p:nvPr/>
        </p:nvPicPr>
        <p:blipFill>
          <a:blip r:embed="rId3"/>
          <a:stretch/>
        </p:blipFill>
        <p:spPr>
          <a:xfrm>
            <a:off x="10850400" y="2827800"/>
            <a:ext cx="469800" cy="684360"/>
          </a:xfrm>
          <a:prstGeom prst="rect">
            <a:avLst/>
          </a:prstGeom>
          <a:ln w="0">
            <a:noFill/>
          </a:ln>
        </p:spPr>
      </p:pic>
      <p:sp>
        <p:nvSpPr>
          <p:cNvPr id="493" name=""/>
          <p:cNvSpPr/>
          <p:nvPr/>
        </p:nvSpPr>
        <p:spPr>
          <a:xfrm>
            <a:off x="5029200" y="1828800"/>
            <a:ext cx="5484960" cy="274680"/>
          </a:xfrm>
          <a:prstGeom prst="roundRect">
            <a:avLst>
              <a:gd name="adj" fmla="val 16667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94" name=""/>
          <p:cNvSpPr/>
          <p:nvPr/>
        </p:nvSpPr>
        <p:spPr>
          <a:xfrm>
            <a:off x="685800" y="3200400"/>
            <a:ext cx="1598760" cy="111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  <a:ea typeface="DejaVu Sans"/>
              </a:rPr>
              <a:t>Software &amp; GUI</a:t>
            </a:r>
            <a:br>
              <a:rPr sz="1800"/>
            </a:br>
            <a:r>
              <a:rPr b="1" lang="en-US" sz="1800" spc="-1" strike="noStrike">
                <a:solidFill>
                  <a:srgbClr val="949494"/>
                </a:solidFill>
                <a:latin typeface="Arial"/>
                <a:ea typeface="DejaVu Sans"/>
              </a:rPr>
              <a:t>Frameworks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95" name=""/>
          <p:cNvSpPr/>
          <p:nvPr/>
        </p:nvSpPr>
        <p:spPr>
          <a:xfrm>
            <a:off x="685800" y="4829400"/>
            <a:ext cx="1598760" cy="111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  <a:ea typeface="DejaVu Sans"/>
              </a:rPr>
              <a:t>Hardware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title"/>
          </p:nvPr>
        </p:nvSpPr>
        <p:spPr>
          <a:xfrm>
            <a:off x="1080000" y="228600"/>
            <a:ext cx="10318680" cy="124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is the Oldest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QML is medium-old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by far the oldest GUI Framework (1995)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ist based on the programming Language C++ (1985)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Almost all Qt Touch-GUIs are programmed in QML (2011)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There is the option of programming in python instead of C++ since 2019.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Changed Owner Multiple times</a:t>
            </a:r>
            <a:endParaRPr b="0" lang="en-US" sz="32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1991 – 2008 Trolltech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2008 – 2011 Nokia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2011 – 2014 Digia</a:t>
            </a:r>
            <a:endParaRPr b="0" lang="en-US" sz="24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2014 – Now The QtCompany</a:t>
            </a:r>
            <a:endParaRPr b="0" lang="en-US" sz="2400" spc="-1" strike="noStrike">
              <a:latin typeface="Arial"/>
            </a:endParaRPr>
          </a:p>
          <a:p>
            <a:pPr marL="864000" indent="0">
              <a:lnSpc>
                <a:spcPct val="100000"/>
              </a:lnSpc>
              <a:spcBef>
                <a:spcPts val="1134"/>
              </a:spcBef>
              <a:buNone/>
              <a:tabLst>
                <a:tab algn="l" pos="0"/>
              </a:tabLst>
            </a:pPr>
            <a:endParaRPr b="0" lang="en-US" sz="2800" spc="-1" strike="noStrike">
              <a:latin typeface="Arial"/>
            </a:endParaRPr>
          </a:p>
        </p:txBody>
      </p:sp>
      <p:pic>
        <p:nvPicPr>
          <p:cNvPr id="498" name="" descr=""/>
          <p:cNvPicPr/>
          <p:nvPr/>
        </p:nvPicPr>
        <p:blipFill>
          <a:blip r:embed="rId1"/>
          <a:stretch/>
        </p:blipFill>
        <p:spPr>
          <a:xfrm>
            <a:off x="9981720" y="4541400"/>
            <a:ext cx="1598400" cy="117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Program Architecture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00" name="PlaceHolder 2"/>
          <p:cNvSpPr>
            <a:spLocks noGrp="1"/>
          </p:cNvSpPr>
          <p:nvPr>
            <p:ph/>
          </p:nvPr>
        </p:nvSpPr>
        <p:spPr>
          <a:xfrm>
            <a:off x="457920" y="160020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is Cross-Platform. (Windows, Linux, Mac,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(WinCE)</a:t>
            </a:r>
            <a:r>
              <a:rPr b="0" lang="en-US" sz="3200" spc="-1" strike="noStrike">
                <a:latin typeface="Arial"/>
              </a:rPr>
              <a:t>, QNX, </a:t>
            </a:r>
            <a:r>
              <a:rPr b="0" lang="en-US" sz="3200" spc="-1" strike="noStrike">
                <a:solidFill>
                  <a:srgbClr val="949494"/>
                </a:solidFill>
                <a:latin typeface="Arial"/>
              </a:rPr>
              <a:t>(VXWorks), (Integrity), (MCU)</a:t>
            </a:r>
            <a:r>
              <a:rPr b="0" lang="en-US" sz="3200" spc="-1" strike="noStrike">
                <a:latin typeface="Arial"/>
              </a:rPr>
              <a:t>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Qt Libraries can perform almost all OperatingSystem Tasks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Network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Sound, Bluetooth, …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Device Access 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File Access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Drivers (CAN, Modbus, …) 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01" name=""/>
          <p:cNvSpPr/>
          <p:nvPr/>
        </p:nvSpPr>
        <p:spPr>
          <a:xfrm>
            <a:off x="5943600" y="5314320"/>
            <a:ext cx="4799160" cy="68436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Operating System (Windows, Linux, Mac)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2" name=""/>
          <p:cNvSpPr/>
          <p:nvPr/>
        </p:nvSpPr>
        <p:spPr>
          <a:xfrm>
            <a:off x="5943600" y="4762080"/>
            <a:ext cx="4799160" cy="5508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3" name=""/>
          <p:cNvSpPr/>
          <p:nvPr/>
        </p:nvSpPr>
        <p:spPr>
          <a:xfrm>
            <a:off x="5943600" y="4209840"/>
            <a:ext cx="4799160" cy="55080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4" name=""/>
          <p:cNvSpPr/>
          <p:nvPr/>
        </p:nvSpPr>
        <p:spPr>
          <a:xfrm>
            <a:off x="5943600" y="4209840"/>
            <a:ext cx="2513160" cy="550800"/>
          </a:xfrm>
          <a:prstGeom prst="rect">
            <a:avLst/>
          </a:prstGeom>
          <a:solidFill>
            <a:srgbClr val="fde9a9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C++ Logic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5" name=""/>
          <p:cNvSpPr/>
          <p:nvPr/>
        </p:nvSpPr>
        <p:spPr>
          <a:xfrm>
            <a:off x="5943600" y="4762080"/>
            <a:ext cx="4799160" cy="55080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 Libraries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6" name=""/>
          <p:cNvSpPr/>
          <p:nvPr/>
        </p:nvSpPr>
        <p:spPr>
          <a:xfrm>
            <a:off x="5943600" y="3657600"/>
            <a:ext cx="4799160" cy="55080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QML UI-Programming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7" name=""/>
          <p:cNvSpPr/>
          <p:nvPr/>
        </p:nvSpPr>
        <p:spPr>
          <a:xfrm>
            <a:off x="8458200" y="4209840"/>
            <a:ext cx="2284560" cy="550800"/>
          </a:xfrm>
          <a:prstGeom prst="rect">
            <a:avLst/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QML Engine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08" name=""/>
          <p:cNvSpPr/>
          <p:nvPr/>
        </p:nvSpPr>
        <p:spPr>
          <a:xfrm>
            <a:off x="7086600" y="3970800"/>
            <a:ext cx="36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09" name=""/>
          <p:cNvSpPr/>
          <p:nvPr/>
        </p:nvSpPr>
        <p:spPr>
          <a:xfrm>
            <a:off x="9642600" y="3934800"/>
            <a:ext cx="36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10" name=""/>
          <p:cNvSpPr/>
          <p:nvPr/>
        </p:nvSpPr>
        <p:spPr>
          <a:xfrm>
            <a:off x="8458200" y="5119920"/>
            <a:ext cx="36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11" name=""/>
          <p:cNvSpPr/>
          <p:nvPr/>
        </p:nvSpPr>
        <p:spPr>
          <a:xfrm>
            <a:off x="7315200" y="4572000"/>
            <a:ext cx="360" cy="457200"/>
          </a:xfrm>
          <a:prstGeom prst="line">
            <a:avLst/>
          </a:prstGeom>
          <a:ln w="0">
            <a:solidFill>
              <a:srgbClr val="ffffff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18680" cy="124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Widgets on Desktop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13" name="PlaceHolder 2"/>
          <p:cNvSpPr>
            <a:spLocks noGrp="1"/>
          </p:cNvSpPr>
          <p:nvPr>
            <p:ph/>
          </p:nvPr>
        </p:nvSpPr>
        <p:spPr>
          <a:xfrm>
            <a:off x="228600" y="160020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514" name="" descr=""/>
          <p:cNvPicPr/>
          <p:nvPr/>
        </p:nvPicPr>
        <p:blipFill>
          <a:blip r:embed="rId1"/>
          <a:stretch/>
        </p:blipFill>
        <p:spPr>
          <a:xfrm>
            <a:off x="4991040" y="2021400"/>
            <a:ext cx="1598400" cy="1172160"/>
          </a:xfrm>
          <a:prstGeom prst="rect">
            <a:avLst/>
          </a:prstGeom>
          <a:ln w="0">
            <a:noFill/>
          </a:ln>
        </p:spPr>
      </p:pic>
      <p:sp>
        <p:nvSpPr>
          <p:cNvPr id="515" name=""/>
          <p:cNvSpPr/>
          <p:nvPr/>
        </p:nvSpPr>
        <p:spPr>
          <a:xfrm>
            <a:off x="6591240" y="4530600"/>
            <a:ext cx="989640" cy="72576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>
              <a:lnSpc>
                <a:spcPct val="100000"/>
              </a:lnSpc>
            </a:pPr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16" name=""/>
          <p:cNvSpPr/>
          <p:nvPr/>
        </p:nvSpPr>
        <p:spPr>
          <a:xfrm>
            <a:off x="4056120" y="4536000"/>
            <a:ext cx="933480" cy="68436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Widgets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517" name=""/>
          <p:cNvCxnSpPr>
            <a:stCxn id="514" idx="2"/>
            <a:endCxn id="516" idx="0"/>
          </p:cNvCxnSpPr>
          <p:nvPr/>
        </p:nvCxnSpPr>
        <p:spPr>
          <a:xfrm rot="5400000">
            <a:off x="4484880" y="3231000"/>
            <a:ext cx="1342800" cy="1267920"/>
          </a:xfrm>
          <a:prstGeom prst="bentConnector3">
            <a:avLst>
              <a:gd name="adj1" fmla="val 49986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518" name=""/>
          <p:cNvCxnSpPr>
            <a:stCxn id="514" idx="2"/>
            <a:endCxn id="515" idx="0"/>
          </p:cNvCxnSpPr>
          <p:nvPr/>
        </p:nvCxnSpPr>
        <p:spPr>
          <a:xfrm flipH="1" rot="16200000">
            <a:off x="5769360" y="3214080"/>
            <a:ext cx="1337400" cy="129600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519" name=""/>
          <p:cNvSpPr/>
          <p:nvPr/>
        </p:nvSpPr>
        <p:spPr>
          <a:xfrm>
            <a:off x="7027920" y="3393000"/>
            <a:ext cx="2683080" cy="91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Slower, Embedded Hardware, Touchscreen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20" name=""/>
          <p:cNvSpPr/>
          <p:nvPr/>
        </p:nvSpPr>
        <p:spPr>
          <a:xfrm>
            <a:off x="2514600" y="3393000"/>
            <a:ext cx="2683080" cy="91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Faster, Destkop PC, Mouse+Keyboard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PlaceHolder 1"/>
          <p:cNvSpPr>
            <a:spLocks noGrp="1"/>
          </p:cNvSpPr>
          <p:nvPr>
            <p:ph/>
          </p:nvPr>
        </p:nvSpPr>
        <p:spPr>
          <a:xfrm>
            <a:off x="2743920" y="174060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522" name="" descr=""/>
          <p:cNvPicPr/>
          <p:nvPr/>
        </p:nvPicPr>
        <p:blipFill>
          <a:blip r:embed="rId1"/>
          <a:stretch/>
        </p:blipFill>
        <p:spPr>
          <a:xfrm>
            <a:off x="4984920" y="2197800"/>
            <a:ext cx="7129440" cy="4113360"/>
          </a:xfrm>
          <a:prstGeom prst="rect">
            <a:avLst/>
          </a:prstGeom>
          <a:ln w="0">
            <a:noFill/>
          </a:ln>
        </p:spPr>
      </p:pic>
      <p:sp>
        <p:nvSpPr>
          <p:cNvPr id="523" name=""/>
          <p:cNvSpPr/>
          <p:nvPr/>
        </p:nvSpPr>
        <p:spPr>
          <a:xfrm>
            <a:off x="10515600" y="4454280"/>
            <a:ext cx="228456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QGIS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24" name="" descr=""/>
          <p:cNvPicPr/>
          <p:nvPr/>
        </p:nvPicPr>
        <p:blipFill>
          <a:blip r:embed="rId2"/>
          <a:stretch/>
        </p:blipFill>
        <p:spPr>
          <a:xfrm>
            <a:off x="0" y="1657800"/>
            <a:ext cx="5189400" cy="4512960"/>
          </a:xfrm>
          <a:prstGeom prst="rect">
            <a:avLst/>
          </a:prstGeom>
          <a:ln w="0">
            <a:noFill/>
          </a:ln>
        </p:spPr>
      </p:pic>
      <p:pic>
        <p:nvPicPr>
          <p:cNvPr id="525" name="" descr=""/>
          <p:cNvPicPr/>
          <p:nvPr/>
        </p:nvPicPr>
        <p:blipFill>
          <a:blip r:embed="rId3"/>
          <a:stretch/>
        </p:blipFill>
        <p:spPr>
          <a:xfrm>
            <a:off x="3272400" y="3109680"/>
            <a:ext cx="4397040" cy="2832480"/>
          </a:xfrm>
          <a:prstGeom prst="rect">
            <a:avLst/>
          </a:prstGeom>
          <a:ln w="0">
            <a:noFill/>
          </a:ln>
        </p:spPr>
      </p:pic>
      <p:sp>
        <p:nvSpPr>
          <p:cNvPr id="526" name=""/>
          <p:cNvSpPr/>
          <p:nvPr/>
        </p:nvSpPr>
        <p:spPr>
          <a:xfrm>
            <a:off x="5943600" y="4709880"/>
            <a:ext cx="228456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  <a:ea typeface="DejaVu Sans"/>
              </a:rPr>
              <a:t>VLC Player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27" name=""/>
          <p:cNvSpPr/>
          <p:nvPr/>
        </p:nvSpPr>
        <p:spPr>
          <a:xfrm>
            <a:off x="1600200" y="3311280"/>
            <a:ext cx="228456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Gallery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28" name="PlaceHolder 2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18680" cy="124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Widgets on Desktop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" descr=""/>
          <p:cNvPicPr/>
          <p:nvPr/>
        </p:nvPicPr>
        <p:blipFill>
          <a:blip r:embed="rId1"/>
          <a:stretch/>
        </p:blipFill>
        <p:spPr>
          <a:xfrm>
            <a:off x="6400800" y="2057400"/>
            <a:ext cx="5713200" cy="3808080"/>
          </a:xfrm>
          <a:prstGeom prst="rect">
            <a:avLst/>
          </a:prstGeom>
          <a:ln w="0">
            <a:noFill/>
          </a:ln>
        </p:spPr>
      </p:pic>
      <p:sp>
        <p:nvSpPr>
          <p:cNvPr id="530" name="PlaceHolder 1"/>
          <p:cNvSpPr>
            <a:spLocks noGrp="1"/>
          </p:cNvSpPr>
          <p:nvPr>
            <p:ph type="title"/>
          </p:nvPr>
        </p:nvSpPr>
        <p:spPr>
          <a:xfrm>
            <a:off x="1080000" y="490320"/>
            <a:ext cx="10318680" cy="124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 Example Programs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Qt QML on Embedded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531" name="" descr=""/>
          <p:cNvPicPr/>
          <p:nvPr/>
        </p:nvPicPr>
        <p:blipFill>
          <a:blip r:embed="rId2"/>
          <a:stretch/>
        </p:blipFill>
        <p:spPr>
          <a:xfrm>
            <a:off x="228960" y="2476800"/>
            <a:ext cx="5941800" cy="2653200"/>
          </a:xfrm>
          <a:prstGeom prst="rect">
            <a:avLst/>
          </a:prstGeom>
          <a:ln w="0">
            <a:noFill/>
          </a:ln>
        </p:spPr>
      </p:pic>
      <p:sp>
        <p:nvSpPr>
          <p:cNvPr id="532" name=""/>
          <p:cNvSpPr/>
          <p:nvPr/>
        </p:nvSpPr>
        <p:spPr>
          <a:xfrm>
            <a:off x="1828800" y="4682880"/>
            <a:ext cx="251316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Hyundai Genesis Car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33" name="" descr=""/>
          <p:cNvPicPr/>
          <p:nvPr/>
        </p:nvPicPr>
        <p:blipFill>
          <a:blip r:embed="rId3"/>
          <a:stretch/>
        </p:blipFill>
        <p:spPr>
          <a:xfrm>
            <a:off x="4572000" y="2057400"/>
            <a:ext cx="3637440" cy="4341600"/>
          </a:xfrm>
          <a:prstGeom prst="rect">
            <a:avLst/>
          </a:prstGeom>
          <a:ln w="0">
            <a:noFill/>
          </a:ln>
        </p:spPr>
      </p:pic>
      <p:pic>
        <p:nvPicPr>
          <p:cNvPr id="534" name="" descr=""/>
          <p:cNvPicPr/>
          <p:nvPr/>
        </p:nvPicPr>
        <p:blipFill>
          <a:blip r:embed="rId4"/>
          <a:stretch/>
        </p:blipFill>
        <p:spPr>
          <a:xfrm>
            <a:off x="5227200" y="4572000"/>
            <a:ext cx="2315160" cy="1752120"/>
          </a:xfrm>
          <a:prstGeom prst="rect">
            <a:avLst/>
          </a:prstGeom>
          <a:ln w="0">
            <a:noFill/>
          </a:ln>
        </p:spPr>
      </p:pic>
      <p:sp>
        <p:nvSpPr>
          <p:cNvPr id="535" name=""/>
          <p:cNvSpPr/>
          <p:nvPr/>
        </p:nvSpPr>
        <p:spPr>
          <a:xfrm>
            <a:off x="5029200" y="6054120"/>
            <a:ext cx="3198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Braumeister Beer Brewing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36" name=""/>
          <p:cNvSpPr/>
          <p:nvPr/>
        </p:nvSpPr>
        <p:spPr>
          <a:xfrm>
            <a:off x="9829800" y="5569920"/>
            <a:ext cx="22845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Farming / Tractors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The Qt Embedded Programmer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Needs to know 2 Languages: C++ and QML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High-Performance Datahandling and Business Logic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Programmer will talk to the Backend-Programmer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Access and Pre-process Datasources, Inform Backend about Changes in Data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 – UI only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Programmer will talk to the Designer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Screens, Elements, Colors, Animations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QML: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5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541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C++ And QML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42" name=""/>
          <p:cNvSpPr/>
          <p:nvPr/>
        </p:nvSpPr>
        <p:spPr>
          <a:xfrm>
            <a:off x="1143000" y="2286000"/>
            <a:ext cx="2970360" cy="365616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//(C++)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InitializeSystem(…);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ReadMapData(…);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GetPosition(…);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DisplayBrightness(…);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GetWeather(…);</a:t>
            </a:r>
            <a:br>
              <a:rPr sz="1800"/>
            </a:b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Update(…);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Reboot(…);</a:t>
            </a:r>
            <a:br>
              <a:rPr sz="1800"/>
            </a:b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543" name=""/>
          <p:cNvSpPr/>
          <p:nvPr/>
        </p:nvSpPr>
        <p:spPr>
          <a:xfrm>
            <a:off x="6858000" y="2286000"/>
            <a:ext cx="2970360" cy="365616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QML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TitleBar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Clock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BottomBar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InfoLine{…}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44" name=""/>
          <p:cNvSpPr/>
          <p:nvPr/>
        </p:nvSpPr>
        <p:spPr>
          <a:xfrm flipV="1">
            <a:off x="5653440" y="1556640"/>
            <a:ext cx="36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Compile Process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46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Test On Desktop (fast)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54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Test On Hardware (slow)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548" name=""/>
          <p:cNvSpPr/>
          <p:nvPr/>
        </p:nvSpPr>
        <p:spPr>
          <a:xfrm>
            <a:off x="1600200" y="2514600"/>
            <a:ext cx="1141560" cy="137016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.h /.cpp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49" name=""/>
          <p:cNvSpPr/>
          <p:nvPr/>
        </p:nvSpPr>
        <p:spPr>
          <a:xfrm>
            <a:off x="3886200" y="2514600"/>
            <a:ext cx="1141560" cy="137016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.qml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(QML)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50" name=""/>
          <p:cNvSpPr/>
          <p:nvPr/>
        </p:nvSpPr>
        <p:spPr>
          <a:xfrm>
            <a:off x="2286000" y="4572000"/>
            <a:ext cx="1827360" cy="45576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Compiler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551" name=""/>
          <p:cNvCxnSpPr>
            <a:stCxn id="548" idx="2"/>
            <a:endCxn id="550" idx="0"/>
          </p:cNvCxnSpPr>
          <p:nvPr/>
        </p:nvCxnSpPr>
        <p:spPr>
          <a:xfrm flipH="1" rot="16200000">
            <a:off x="2341800" y="3713760"/>
            <a:ext cx="687600" cy="1029240"/>
          </a:xfrm>
          <a:prstGeom prst="bentConnector3">
            <a:avLst>
              <a:gd name="adj1" fmla="val 50026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552" name=""/>
          <p:cNvCxnSpPr>
            <a:stCxn id="549" idx="2"/>
            <a:endCxn id="550" idx="0"/>
          </p:cNvCxnSpPr>
          <p:nvPr/>
        </p:nvCxnSpPr>
        <p:spPr>
          <a:xfrm rot="5400000">
            <a:off x="3484440" y="3599640"/>
            <a:ext cx="687600" cy="1257480"/>
          </a:xfrm>
          <a:prstGeom prst="bentConnector3">
            <a:avLst>
              <a:gd name="adj1" fmla="val 50026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553" name=""/>
          <p:cNvSpPr/>
          <p:nvPr/>
        </p:nvSpPr>
        <p:spPr>
          <a:xfrm>
            <a:off x="2406600" y="5486400"/>
            <a:ext cx="1598760" cy="68436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Check 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Desktop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554" name=""/>
          <p:cNvCxnSpPr>
            <a:stCxn id="550" idx="2"/>
            <a:endCxn id="553" idx="0"/>
          </p:cNvCxnSpPr>
          <p:nvPr/>
        </p:nvCxnSpPr>
        <p:spPr>
          <a:xfrm flipH="1" rot="16200000">
            <a:off x="2973240" y="5253840"/>
            <a:ext cx="459000" cy="648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555" name=""/>
          <p:cNvSpPr/>
          <p:nvPr/>
        </p:nvSpPr>
        <p:spPr>
          <a:xfrm>
            <a:off x="7086600" y="2286000"/>
            <a:ext cx="1141560" cy="137016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.h /.cpp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(C++)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56" name=""/>
          <p:cNvSpPr/>
          <p:nvPr/>
        </p:nvSpPr>
        <p:spPr>
          <a:xfrm>
            <a:off x="9372600" y="2286000"/>
            <a:ext cx="1141560" cy="137016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.qml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(QML)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57" name=""/>
          <p:cNvSpPr/>
          <p:nvPr/>
        </p:nvSpPr>
        <p:spPr>
          <a:xfrm>
            <a:off x="8001000" y="4114800"/>
            <a:ext cx="1827360" cy="45576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Cross-Compiler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558" name=""/>
          <p:cNvCxnSpPr>
            <a:stCxn id="555" idx="2"/>
            <a:endCxn id="557" idx="0"/>
          </p:cNvCxnSpPr>
          <p:nvPr/>
        </p:nvCxnSpPr>
        <p:spPr>
          <a:xfrm flipH="1" rot="16200000">
            <a:off x="8056440" y="3256560"/>
            <a:ext cx="459000" cy="1257840"/>
          </a:xfrm>
          <a:prstGeom prst="bentConnector3">
            <a:avLst>
              <a:gd name="adj1" fmla="val 50078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559" name=""/>
          <p:cNvCxnSpPr>
            <a:stCxn id="556" idx="2"/>
            <a:endCxn id="557" idx="0"/>
          </p:cNvCxnSpPr>
          <p:nvPr/>
        </p:nvCxnSpPr>
        <p:spPr>
          <a:xfrm rot="5400000">
            <a:off x="9199440" y="3371400"/>
            <a:ext cx="459000" cy="1028880"/>
          </a:xfrm>
          <a:prstGeom prst="bentConnector3">
            <a:avLst>
              <a:gd name="adj1" fmla="val 50078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560" name=""/>
          <p:cNvSpPr/>
          <p:nvPr/>
        </p:nvSpPr>
        <p:spPr>
          <a:xfrm>
            <a:off x="8109000" y="5486400"/>
            <a:ext cx="1598760" cy="68436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Check 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X2-Panel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1" name=""/>
          <p:cNvSpPr/>
          <p:nvPr/>
        </p:nvSpPr>
        <p:spPr>
          <a:xfrm>
            <a:off x="8915400" y="4572000"/>
            <a:ext cx="360" cy="1009440"/>
          </a:xfrm>
          <a:prstGeom prst="line">
            <a:avLst/>
          </a:prstGeom>
          <a:ln w="0">
            <a:solidFill>
              <a:srgbClr val="203864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1009440" bIns="1009440" anchor="ctr" anchorCtr="1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Copy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2" name=""/>
          <p:cNvSpPr/>
          <p:nvPr/>
        </p:nvSpPr>
        <p:spPr>
          <a:xfrm>
            <a:off x="10972800" y="3765600"/>
            <a:ext cx="912960" cy="1141560"/>
          </a:xfrm>
          <a:prstGeom prst="foldedCorner">
            <a:avLst>
              <a:gd name="adj" fmla="val 12500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Qt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SDK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563" name=""/>
          <p:cNvCxnSpPr>
            <a:stCxn id="562" idx="1"/>
            <a:endCxn id="557" idx="3"/>
          </p:cNvCxnSpPr>
          <p:nvPr/>
        </p:nvCxnSpPr>
        <p:spPr>
          <a:xfrm flipV="1" rot="10800000">
            <a:off x="9828000" y="4336200"/>
            <a:ext cx="1144800" cy="6840"/>
          </a:xfrm>
          <a:prstGeom prst="bentConnector3">
            <a:avLst>
              <a:gd name="adj1" fmla="val 49984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564" name=""/>
          <p:cNvSpPr/>
          <p:nvPr/>
        </p:nvSpPr>
        <p:spPr>
          <a:xfrm>
            <a:off x="2406600" y="5486400"/>
            <a:ext cx="1598760" cy="684360"/>
          </a:xfrm>
          <a:prstGeom prst="rect">
            <a:avLst/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Check on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Desktop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Flutter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Started in 2015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But really made usable in 2018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The most important aspect to know about flutter is, that its supported by Google. 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18a303"/>
                </a:solidFill>
                <a:latin typeface="Arial"/>
              </a:rPr>
              <a:t>This is good: </a:t>
            </a:r>
            <a:r>
              <a:rPr b="0" lang="en-US" sz="2800" spc="-1" strike="noStrike">
                <a:latin typeface="Arial"/>
              </a:rPr>
              <a:t>A lot of free, high-quality maintainance flows into the language, graphics, elements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fc5c00"/>
                </a:solidFill>
                <a:latin typeface="Arial"/>
              </a:rPr>
              <a:t>But this is also bad:</a:t>
            </a:r>
            <a:r>
              <a:rPr b="0" lang="en-US" sz="2800" spc="-1" strike="noStrike">
                <a:latin typeface="Arial"/>
              </a:rPr>
              <a:t> Google has a bad history of abandoning technologies. </a:t>
            </a:r>
            <a:br>
              <a:rPr sz="2800"/>
            </a:br>
            <a:r>
              <a:rPr b="0" lang="en-US" sz="2800" spc="-1" strike="noStrike">
                <a:latin typeface="Arial"/>
              </a:rPr>
              <a:t>My Prediction: Google-Flutter-Support will safely stay for 5 years but after that anything is possible.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Flutter is designed for Mobile Phones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This is what Flutter is most used for: 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Android and iOS Applications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It works on Embedded because it build in a Plugin-Way: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So-Called Embedders make it possible to run the same Bundle on a different Platform, An Engine is also needed which must be compiled for the same platform 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69" name=""/>
          <p:cNvSpPr/>
          <p:nvPr/>
        </p:nvSpPr>
        <p:spPr>
          <a:xfrm>
            <a:off x="1143000" y="5018760"/>
            <a:ext cx="1827720" cy="127296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iOS Embedder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70" name=""/>
          <p:cNvSpPr/>
          <p:nvPr/>
        </p:nvSpPr>
        <p:spPr>
          <a:xfrm>
            <a:off x="2971800" y="5149800"/>
            <a:ext cx="913320" cy="1141920"/>
          </a:xfrm>
          <a:prstGeom prst="rect">
            <a:avLst/>
          </a:prstGeom>
          <a:solidFill>
            <a:srgbClr val="949494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Engine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571" name=""/>
          <p:cNvGrpSpPr/>
          <p:nvPr/>
        </p:nvGrpSpPr>
        <p:grpSpPr>
          <a:xfrm>
            <a:off x="1371600" y="4692600"/>
            <a:ext cx="2284920" cy="913320"/>
            <a:chOff x="1371600" y="4692600"/>
            <a:chExt cx="2284920" cy="913320"/>
          </a:xfrm>
        </p:grpSpPr>
        <p:sp>
          <p:nvSpPr>
            <p:cNvPr id="572" name=""/>
            <p:cNvSpPr/>
            <p:nvPr/>
          </p:nvSpPr>
          <p:spPr>
            <a:xfrm>
              <a:off x="1371600" y="4692600"/>
              <a:ext cx="2284920" cy="913320"/>
            </a:xfrm>
            <a:custGeom>
              <a:avLst/>
              <a:gdLst>
                <a:gd name="textAreaLeft" fmla="*/ 0 w 2284920"/>
                <a:gd name="textAreaRight" fmla="*/ 2286000 w 2284920"/>
                <a:gd name="textAreaTop" fmla="*/ 0 h 913320"/>
                <a:gd name="textAreaBottom" fmla="*/ 914400 h 913320"/>
              </a:gdLst>
              <a:ahLst/>
              <a:rect l="textAreaLeft" t="textAreaTop" r="textAreaRight" b="textAreaBottom"/>
              <a:pathLst>
                <a:path w="6350" h="2540">
                  <a:moveTo>
                    <a:pt x="0" y="2540"/>
                  </a:moveTo>
                  <a:lnTo>
                    <a:pt x="0" y="0"/>
                  </a:lnTo>
                  <a:lnTo>
                    <a:pt x="6350" y="0"/>
                  </a:lnTo>
                  <a:lnTo>
                    <a:pt x="6350" y="2540"/>
                  </a:lnTo>
                  <a:lnTo>
                    <a:pt x="0" y="2540"/>
                  </a:lnTo>
                  <a:close/>
                </a:path>
              </a:pathLst>
            </a:custGeom>
            <a:solidFill>
              <a:srgbClr val="aadcf7"/>
            </a:solidFill>
            <a:ln w="0">
              <a:solidFill>
                <a:srgbClr val="203864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3" name=""/>
            <p:cNvSpPr/>
            <p:nvPr/>
          </p:nvSpPr>
          <p:spPr>
            <a:xfrm>
              <a:off x="2312280" y="4943880"/>
              <a:ext cx="150480" cy="156240"/>
            </a:xfrm>
            <a:custGeom>
              <a:avLst/>
              <a:gdLst>
                <a:gd name="textAreaLeft" fmla="*/ 0 w 150480"/>
                <a:gd name="textAreaRight" fmla="*/ 151560 w 150480"/>
                <a:gd name="textAreaTop" fmla="*/ 0 h 156240"/>
                <a:gd name="textAreaBottom" fmla="*/ 157320 h 156240"/>
              </a:gdLst>
              <a:ahLst/>
              <a:rect l="textAreaLeft" t="textAreaTop" r="textAreaRight" b="textAreaBottom"/>
              <a:pathLst>
                <a:path w="421" h="437">
                  <a:moveTo>
                    <a:pt x="360" y="437"/>
                  </a:moveTo>
                  <a:lnTo>
                    <a:pt x="310" y="309"/>
                  </a:lnTo>
                  <a:lnTo>
                    <a:pt x="111" y="309"/>
                  </a:lnTo>
                  <a:lnTo>
                    <a:pt x="61" y="437"/>
                  </a:lnTo>
                  <a:lnTo>
                    <a:pt x="0" y="437"/>
                  </a:lnTo>
                  <a:lnTo>
                    <a:pt x="178" y="0"/>
                  </a:lnTo>
                  <a:lnTo>
                    <a:pt x="245" y="0"/>
                  </a:lnTo>
                  <a:lnTo>
                    <a:pt x="421" y="437"/>
                  </a:lnTo>
                  <a:lnTo>
                    <a:pt x="360" y="437"/>
                  </a:lnTo>
                  <a:moveTo>
                    <a:pt x="211" y="44"/>
                  </a:moveTo>
                  <a:lnTo>
                    <a:pt x="208" y="53"/>
                  </a:lnTo>
                  <a:lnTo>
                    <a:pt x="204" y="67"/>
                  </a:lnTo>
                  <a:lnTo>
                    <a:pt x="198" y="82"/>
                  </a:lnTo>
                  <a:lnTo>
                    <a:pt x="185" y="119"/>
                  </a:lnTo>
                  <a:lnTo>
                    <a:pt x="129" y="263"/>
                  </a:lnTo>
                  <a:lnTo>
                    <a:pt x="293" y="263"/>
                  </a:lnTo>
                  <a:lnTo>
                    <a:pt x="237" y="118"/>
                  </a:lnTo>
                  <a:lnTo>
                    <a:pt x="232" y="107"/>
                  </a:lnTo>
                  <a:lnTo>
                    <a:pt x="228" y="96"/>
                  </a:lnTo>
                  <a:lnTo>
                    <a:pt x="219" y="70"/>
                  </a:lnTo>
                  <a:lnTo>
                    <a:pt x="211" y="44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4" name=""/>
            <p:cNvSpPr/>
            <p:nvPr/>
          </p:nvSpPr>
          <p:spPr>
            <a:xfrm>
              <a:off x="2478600" y="4978080"/>
              <a:ext cx="101880" cy="169560"/>
            </a:xfrm>
            <a:custGeom>
              <a:avLst/>
              <a:gdLst>
                <a:gd name="textAreaLeft" fmla="*/ 0 w 101880"/>
                <a:gd name="textAreaRight" fmla="*/ 102960 w 101880"/>
                <a:gd name="textAreaTop" fmla="*/ 0 h 169560"/>
                <a:gd name="textAreaBottom" fmla="*/ 170640 h 169560"/>
              </a:gdLst>
              <a:ahLst/>
              <a:rect l="textAreaLeft" t="textAreaTop" r="textAreaRight" b="textAreaBottom"/>
              <a:pathLst>
                <a:path w="286" h="474">
                  <a:moveTo>
                    <a:pt x="286" y="172"/>
                  </a:moveTo>
                  <a:lnTo>
                    <a:pt x="284" y="214"/>
                  </a:lnTo>
                  <a:lnTo>
                    <a:pt x="282" y="232"/>
                  </a:lnTo>
                  <a:lnTo>
                    <a:pt x="278" y="249"/>
                  </a:lnTo>
                  <a:lnTo>
                    <a:pt x="274" y="265"/>
                  </a:lnTo>
                  <a:lnTo>
                    <a:pt x="269" y="280"/>
                  </a:lnTo>
                  <a:lnTo>
                    <a:pt x="262" y="293"/>
                  </a:lnTo>
                  <a:lnTo>
                    <a:pt x="255" y="304"/>
                  </a:lnTo>
                  <a:lnTo>
                    <a:pt x="247" y="315"/>
                  </a:lnTo>
                  <a:lnTo>
                    <a:pt x="238" y="324"/>
                  </a:lnTo>
                  <a:lnTo>
                    <a:pt x="228" y="331"/>
                  </a:lnTo>
                  <a:lnTo>
                    <a:pt x="217" y="337"/>
                  </a:lnTo>
                  <a:lnTo>
                    <a:pt x="205" y="342"/>
                  </a:lnTo>
                  <a:lnTo>
                    <a:pt x="192" y="346"/>
                  </a:lnTo>
                  <a:lnTo>
                    <a:pt x="178" y="348"/>
                  </a:lnTo>
                  <a:lnTo>
                    <a:pt x="163" y="348"/>
                  </a:lnTo>
                  <a:lnTo>
                    <a:pt x="153" y="348"/>
                  </a:lnTo>
                  <a:lnTo>
                    <a:pt x="144" y="347"/>
                  </a:lnTo>
                  <a:lnTo>
                    <a:pt x="135" y="346"/>
                  </a:lnTo>
                  <a:lnTo>
                    <a:pt x="127" y="345"/>
                  </a:lnTo>
                  <a:lnTo>
                    <a:pt x="119" y="343"/>
                  </a:lnTo>
                  <a:lnTo>
                    <a:pt x="112" y="340"/>
                  </a:lnTo>
                  <a:lnTo>
                    <a:pt x="105" y="337"/>
                  </a:lnTo>
                  <a:lnTo>
                    <a:pt x="98" y="334"/>
                  </a:lnTo>
                  <a:lnTo>
                    <a:pt x="91" y="330"/>
                  </a:lnTo>
                  <a:lnTo>
                    <a:pt x="86" y="325"/>
                  </a:lnTo>
                  <a:lnTo>
                    <a:pt x="80" y="321"/>
                  </a:lnTo>
                  <a:lnTo>
                    <a:pt x="75" y="315"/>
                  </a:lnTo>
                  <a:lnTo>
                    <a:pt x="70" y="310"/>
                  </a:lnTo>
                  <a:lnTo>
                    <a:pt x="66" y="304"/>
                  </a:lnTo>
                  <a:lnTo>
                    <a:pt x="62" y="297"/>
                  </a:lnTo>
                  <a:lnTo>
                    <a:pt x="58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57" y="291"/>
                  </a:lnTo>
                  <a:lnTo>
                    <a:pt x="57" y="294"/>
                  </a:lnTo>
                  <a:lnTo>
                    <a:pt x="58" y="304"/>
                  </a:lnTo>
                  <a:lnTo>
                    <a:pt x="58" y="343"/>
                  </a:lnTo>
                  <a:lnTo>
                    <a:pt x="58" y="474"/>
                  </a:lnTo>
                  <a:lnTo>
                    <a:pt x="2" y="474"/>
                  </a:lnTo>
                  <a:lnTo>
                    <a:pt x="2" y="75"/>
                  </a:lnTo>
                  <a:lnTo>
                    <a:pt x="2" y="31"/>
                  </a:lnTo>
                  <a:lnTo>
                    <a:pt x="1" y="16"/>
                  </a:lnTo>
                  <a:lnTo>
                    <a:pt x="0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9"/>
                  </a:lnTo>
                  <a:lnTo>
                    <a:pt x="55" y="15"/>
                  </a:lnTo>
                  <a:lnTo>
                    <a:pt x="57" y="3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63" y="52"/>
                  </a:lnTo>
                  <a:lnTo>
                    <a:pt x="67" y="45"/>
                  </a:lnTo>
                  <a:lnTo>
                    <a:pt x="71" y="39"/>
                  </a:lnTo>
                  <a:lnTo>
                    <a:pt x="76" y="33"/>
                  </a:lnTo>
                  <a:lnTo>
                    <a:pt x="81" y="28"/>
                  </a:lnTo>
                  <a:lnTo>
                    <a:pt x="86" y="23"/>
                  </a:lnTo>
                  <a:lnTo>
                    <a:pt x="92" y="18"/>
                  </a:lnTo>
                  <a:lnTo>
                    <a:pt x="98" y="14"/>
                  </a:lnTo>
                  <a:lnTo>
                    <a:pt x="104" y="11"/>
                  </a:lnTo>
                  <a:lnTo>
                    <a:pt x="111" y="8"/>
                  </a:lnTo>
                  <a:lnTo>
                    <a:pt x="119" y="6"/>
                  </a:lnTo>
                  <a:lnTo>
                    <a:pt x="126" y="4"/>
                  </a:lnTo>
                  <a:lnTo>
                    <a:pt x="135" y="2"/>
                  </a:lnTo>
                  <a:lnTo>
                    <a:pt x="144" y="1"/>
                  </a:lnTo>
                  <a:lnTo>
                    <a:pt x="153" y="0"/>
                  </a:lnTo>
                  <a:lnTo>
                    <a:pt x="163" y="0"/>
                  </a:lnTo>
                  <a:lnTo>
                    <a:pt x="178" y="1"/>
                  </a:lnTo>
                  <a:lnTo>
                    <a:pt x="192" y="3"/>
                  </a:lnTo>
                  <a:lnTo>
                    <a:pt x="198" y="4"/>
                  </a:lnTo>
                  <a:lnTo>
                    <a:pt x="205" y="6"/>
                  </a:lnTo>
                  <a:lnTo>
                    <a:pt x="211" y="8"/>
                  </a:lnTo>
                  <a:lnTo>
                    <a:pt x="217" y="10"/>
                  </a:lnTo>
                  <a:lnTo>
                    <a:pt x="222" y="13"/>
                  </a:lnTo>
                  <a:lnTo>
                    <a:pt x="228" y="16"/>
                  </a:lnTo>
                  <a:lnTo>
                    <a:pt x="233" y="20"/>
                  </a:lnTo>
                  <a:lnTo>
                    <a:pt x="238" y="23"/>
                  </a:lnTo>
                  <a:lnTo>
                    <a:pt x="243" y="27"/>
                  </a:lnTo>
                  <a:lnTo>
                    <a:pt x="247" y="32"/>
                  </a:lnTo>
                  <a:lnTo>
                    <a:pt x="251" y="37"/>
                  </a:lnTo>
                  <a:lnTo>
                    <a:pt x="255" y="42"/>
                  </a:lnTo>
                  <a:lnTo>
                    <a:pt x="259" y="47"/>
                  </a:lnTo>
                  <a:lnTo>
                    <a:pt x="262" y="53"/>
                  </a:lnTo>
                  <a:lnTo>
                    <a:pt x="266" y="59"/>
                  </a:lnTo>
                  <a:lnTo>
                    <a:pt x="269" y="65"/>
                  </a:lnTo>
                  <a:lnTo>
                    <a:pt x="274" y="80"/>
                  </a:lnTo>
                  <a:lnTo>
                    <a:pt x="278" y="95"/>
                  </a:lnTo>
                  <a:lnTo>
                    <a:pt x="282" y="112"/>
                  </a:lnTo>
                  <a:lnTo>
                    <a:pt x="284" y="131"/>
                  </a:lnTo>
                  <a:lnTo>
                    <a:pt x="286" y="151"/>
                  </a:lnTo>
                  <a:lnTo>
                    <a:pt x="286" y="172"/>
                  </a:lnTo>
                  <a:moveTo>
                    <a:pt x="227" y="174"/>
                  </a:moveTo>
                  <a:lnTo>
                    <a:pt x="227" y="157"/>
                  </a:lnTo>
                  <a:lnTo>
                    <a:pt x="226" y="141"/>
                  </a:lnTo>
                  <a:lnTo>
                    <a:pt x="225" y="127"/>
                  </a:lnTo>
                  <a:lnTo>
                    <a:pt x="223" y="113"/>
                  </a:lnTo>
                  <a:lnTo>
                    <a:pt x="220" y="102"/>
                  </a:lnTo>
                  <a:lnTo>
                    <a:pt x="217" y="91"/>
                  </a:lnTo>
                  <a:lnTo>
                    <a:pt x="213" y="81"/>
                  </a:lnTo>
                  <a:lnTo>
                    <a:pt x="211" y="77"/>
                  </a:lnTo>
                  <a:lnTo>
                    <a:pt x="208" y="73"/>
                  </a:lnTo>
                  <a:lnTo>
                    <a:pt x="206" y="70"/>
                  </a:lnTo>
                  <a:lnTo>
                    <a:pt x="203" y="66"/>
                  </a:lnTo>
                  <a:lnTo>
                    <a:pt x="201" y="63"/>
                  </a:lnTo>
                  <a:lnTo>
                    <a:pt x="198" y="60"/>
                  </a:lnTo>
                  <a:lnTo>
                    <a:pt x="194" y="57"/>
                  </a:lnTo>
                  <a:lnTo>
                    <a:pt x="191" y="55"/>
                  </a:lnTo>
                  <a:lnTo>
                    <a:pt x="188" y="53"/>
                  </a:lnTo>
                  <a:lnTo>
                    <a:pt x="184" y="51"/>
                  </a:lnTo>
                  <a:lnTo>
                    <a:pt x="180" y="49"/>
                  </a:lnTo>
                  <a:lnTo>
                    <a:pt x="176" y="47"/>
                  </a:lnTo>
                  <a:lnTo>
                    <a:pt x="172" y="46"/>
                  </a:lnTo>
                  <a:lnTo>
                    <a:pt x="168" y="45"/>
                  </a:lnTo>
                  <a:lnTo>
                    <a:pt x="163" y="44"/>
                  </a:lnTo>
                  <a:lnTo>
                    <a:pt x="158" y="44"/>
                  </a:lnTo>
                  <a:lnTo>
                    <a:pt x="148" y="43"/>
                  </a:lnTo>
                  <a:lnTo>
                    <a:pt x="140" y="43"/>
                  </a:lnTo>
                  <a:lnTo>
                    <a:pt x="133" y="44"/>
                  </a:lnTo>
                  <a:lnTo>
                    <a:pt x="125" y="45"/>
                  </a:lnTo>
                  <a:lnTo>
                    <a:pt x="119" y="47"/>
                  </a:lnTo>
                  <a:lnTo>
                    <a:pt x="112" y="49"/>
                  </a:lnTo>
                  <a:lnTo>
                    <a:pt x="107" y="51"/>
                  </a:lnTo>
                  <a:lnTo>
                    <a:pt x="101" y="54"/>
                  </a:lnTo>
                  <a:lnTo>
                    <a:pt x="99" y="55"/>
                  </a:lnTo>
                  <a:lnTo>
                    <a:pt x="96" y="57"/>
                  </a:lnTo>
                  <a:lnTo>
                    <a:pt x="92" y="61"/>
                  </a:lnTo>
                  <a:lnTo>
                    <a:pt x="88" y="65"/>
                  </a:lnTo>
                  <a:lnTo>
                    <a:pt x="84" y="70"/>
                  </a:lnTo>
                  <a:lnTo>
                    <a:pt x="80" y="75"/>
                  </a:lnTo>
                  <a:lnTo>
                    <a:pt x="76" y="81"/>
                  </a:lnTo>
                  <a:lnTo>
                    <a:pt x="73" y="87"/>
                  </a:lnTo>
                  <a:lnTo>
                    <a:pt x="70" y="94"/>
                  </a:lnTo>
                  <a:lnTo>
                    <a:pt x="68" y="101"/>
                  </a:lnTo>
                  <a:lnTo>
                    <a:pt x="66" y="108"/>
                  </a:lnTo>
                  <a:lnTo>
                    <a:pt x="64" y="117"/>
                  </a:lnTo>
                  <a:lnTo>
                    <a:pt x="62" y="126"/>
                  </a:lnTo>
                  <a:lnTo>
                    <a:pt x="61" y="135"/>
                  </a:lnTo>
                  <a:lnTo>
                    <a:pt x="59" y="145"/>
                  </a:lnTo>
                  <a:lnTo>
                    <a:pt x="59" y="155"/>
                  </a:lnTo>
                  <a:lnTo>
                    <a:pt x="58" y="178"/>
                  </a:lnTo>
                  <a:lnTo>
                    <a:pt x="58" y="194"/>
                  </a:lnTo>
                  <a:lnTo>
                    <a:pt x="59" y="209"/>
                  </a:lnTo>
                  <a:lnTo>
                    <a:pt x="61" y="223"/>
                  </a:lnTo>
                  <a:lnTo>
                    <a:pt x="63" y="236"/>
                  </a:lnTo>
                  <a:lnTo>
                    <a:pt x="66" y="247"/>
                  </a:lnTo>
                  <a:lnTo>
                    <a:pt x="70" y="258"/>
                  </a:lnTo>
                  <a:lnTo>
                    <a:pt x="72" y="263"/>
                  </a:lnTo>
                  <a:lnTo>
                    <a:pt x="74" y="267"/>
                  </a:lnTo>
                  <a:lnTo>
                    <a:pt x="77" y="272"/>
                  </a:lnTo>
                  <a:lnTo>
                    <a:pt x="79" y="276"/>
                  </a:lnTo>
                  <a:lnTo>
                    <a:pt x="82" y="279"/>
                  </a:lnTo>
                  <a:lnTo>
                    <a:pt x="85" y="283"/>
                  </a:lnTo>
                  <a:lnTo>
                    <a:pt x="88" y="286"/>
                  </a:lnTo>
                  <a:lnTo>
                    <a:pt x="91" y="289"/>
                  </a:lnTo>
                  <a:lnTo>
                    <a:pt x="95" y="292"/>
                  </a:lnTo>
                  <a:lnTo>
                    <a:pt x="99" y="295"/>
                  </a:lnTo>
                  <a:lnTo>
                    <a:pt x="103" y="297"/>
                  </a:lnTo>
                  <a:lnTo>
                    <a:pt x="107" y="299"/>
                  </a:lnTo>
                  <a:lnTo>
                    <a:pt x="111" y="301"/>
                  </a:lnTo>
                  <a:lnTo>
                    <a:pt x="116" y="303"/>
                  </a:lnTo>
                  <a:lnTo>
                    <a:pt x="121" y="304"/>
                  </a:lnTo>
                  <a:lnTo>
                    <a:pt x="126" y="305"/>
                  </a:lnTo>
                  <a:lnTo>
                    <a:pt x="131" y="306"/>
                  </a:lnTo>
                  <a:lnTo>
                    <a:pt x="136" y="307"/>
                  </a:lnTo>
                  <a:lnTo>
                    <a:pt x="148" y="307"/>
                  </a:lnTo>
                  <a:lnTo>
                    <a:pt x="158" y="307"/>
                  </a:lnTo>
                  <a:lnTo>
                    <a:pt x="162" y="306"/>
                  </a:lnTo>
                  <a:lnTo>
                    <a:pt x="167" y="305"/>
                  </a:lnTo>
                  <a:lnTo>
                    <a:pt x="171" y="304"/>
                  </a:lnTo>
                  <a:lnTo>
                    <a:pt x="176" y="303"/>
                  </a:lnTo>
                  <a:lnTo>
                    <a:pt x="180" y="301"/>
                  </a:lnTo>
                  <a:lnTo>
                    <a:pt x="184" y="299"/>
                  </a:lnTo>
                  <a:lnTo>
                    <a:pt x="187" y="297"/>
                  </a:lnTo>
                  <a:lnTo>
                    <a:pt x="191" y="295"/>
                  </a:lnTo>
                  <a:lnTo>
                    <a:pt x="194" y="293"/>
                  </a:lnTo>
                  <a:lnTo>
                    <a:pt x="197" y="290"/>
                  </a:lnTo>
                  <a:lnTo>
                    <a:pt x="200" y="287"/>
                  </a:lnTo>
                  <a:lnTo>
                    <a:pt x="203" y="284"/>
                  </a:lnTo>
                  <a:lnTo>
                    <a:pt x="206" y="280"/>
                  </a:lnTo>
                  <a:lnTo>
                    <a:pt x="208" y="276"/>
                  </a:lnTo>
                  <a:lnTo>
                    <a:pt x="211" y="272"/>
                  </a:lnTo>
                  <a:lnTo>
                    <a:pt x="213" y="268"/>
                  </a:lnTo>
                  <a:lnTo>
                    <a:pt x="217" y="258"/>
                  </a:lnTo>
                  <a:lnTo>
                    <a:pt x="220" y="248"/>
                  </a:lnTo>
                  <a:lnTo>
                    <a:pt x="223" y="235"/>
                  </a:lnTo>
                  <a:lnTo>
                    <a:pt x="225" y="222"/>
                  </a:lnTo>
                  <a:lnTo>
                    <a:pt x="226" y="207"/>
                  </a:lnTo>
                  <a:lnTo>
                    <a:pt x="227" y="191"/>
                  </a:lnTo>
                  <a:lnTo>
                    <a:pt x="227" y="174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5" name=""/>
            <p:cNvSpPr/>
            <p:nvPr/>
          </p:nvSpPr>
          <p:spPr>
            <a:xfrm>
              <a:off x="2605320" y="4978080"/>
              <a:ext cx="101880" cy="169560"/>
            </a:xfrm>
            <a:custGeom>
              <a:avLst/>
              <a:gdLst>
                <a:gd name="textAreaLeft" fmla="*/ 0 w 101880"/>
                <a:gd name="textAreaRight" fmla="*/ 102960 w 101880"/>
                <a:gd name="textAreaTop" fmla="*/ 0 h 169560"/>
                <a:gd name="textAreaBottom" fmla="*/ 170640 h 169560"/>
              </a:gdLst>
              <a:ahLst/>
              <a:rect l="textAreaLeft" t="textAreaTop" r="textAreaRight" b="textAreaBottom"/>
              <a:pathLst>
                <a:path w="286" h="474">
                  <a:moveTo>
                    <a:pt x="286" y="172"/>
                  </a:moveTo>
                  <a:lnTo>
                    <a:pt x="284" y="214"/>
                  </a:lnTo>
                  <a:lnTo>
                    <a:pt x="282" y="232"/>
                  </a:lnTo>
                  <a:lnTo>
                    <a:pt x="278" y="249"/>
                  </a:lnTo>
                  <a:lnTo>
                    <a:pt x="274" y="265"/>
                  </a:lnTo>
                  <a:lnTo>
                    <a:pt x="269" y="280"/>
                  </a:lnTo>
                  <a:lnTo>
                    <a:pt x="262" y="293"/>
                  </a:lnTo>
                  <a:lnTo>
                    <a:pt x="255" y="304"/>
                  </a:lnTo>
                  <a:lnTo>
                    <a:pt x="247" y="315"/>
                  </a:lnTo>
                  <a:lnTo>
                    <a:pt x="238" y="324"/>
                  </a:lnTo>
                  <a:lnTo>
                    <a:pt x="228" y="331"/>
                  </a:lnTo>
                  <a:lnTo>
                    <a:pt x="217" y="337"/>
                  </a:lnTo>
                  <a:lnTo>
                    <a:pt x="205" y="342"/>
                  </a:lnTo>
                  <a:lnTo>
                    <a:pt x="192" y="346"/>
                  </a:lnTo>
                  <a:lnTo>
                    <a:pt x="178" y="348"/>
                  </a:lnTo>
                  <a:lnTo>
                    <a:pt x="163" y="348"/>
                  </a:lnTo>
                  <a:lnTo>
                    <a:pt x="153" y="348"/>
                  </a:lnTo>
                  <a:lnTo>
                    <a:pt x="144" y="347"/>
                  </a:lnTo>
                  <a:lnTo>
                    <a:pt x="135" y="346"/>
                  </a:lnTo>
                  <a:lnTo>
                    <a:pt x="127" y="345"/>
                  </a:lnTo>
                  <a:lnTo>
                    <a:pt x="119" y="343"/>
                  </a:lnTo>
                  <a:lnTo>
                    <a:pt x="112" y="340"/>
                  </a:lnTo>
                  <a:lnTo>
                    <a:pt x="105" y="337"/>
                  </a:lnTo>
                  <a:lnTo>
                    <a:pt x="98" y="334"/>
                  </a:lnTo>
                  <a:lnTo>
                    <a:pt x="91" y="330"/>
                  </a:lnTo>
                  <a:lnTo>
                    <a:pt x="86" y="325"/>
                  </a:lnTo>
                  <a:lnTo>
                    <a:pt x="80" y="321"/>
                  </a:lnTo>
                  <a:lnTo>
                    <a:pt x="75" y="315"/>
                  </a:lnTo>
                  <a:lnTo>
                    <a:pt x="70" y="310"/>
                  </a:lnTo>
                  <a:lnTo>
                    <a:pt x="66" y="304"/>
                  </a:lnTo>
                  <a:lnTo>
                    <a:pt x="62" y="297"/>
                  </a:lnTo>
                  <a:lnTo>
                    <a:pt x="58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57" y="291"/>
                  </a:lnTo>
                  <a:lnTo>
                    <a:pt x="57" y="294"/>
                  </a:lnTo>
                  <a:lnTo>
                    <a:pt x="58" y="304"/>
                  </a:lnTo>
                  <a:lnTo>
                    <a:pt x="58" y="343"/>
                  </a:lnTo>
                  <a:lnTo>
                    <a:pt x="58" y="474"/>
                  </a:lnTo>
                  <a:lnTo>
                    <a:pt x="2" y="474"/>
                  </a:lnTo>
                  <a:lnTo>
                    <a:pt x="2" y="75"/>
                  </a:lnTo>
                  <a:lnTo>
                    <a:pt x="2" y="31"/>
                  </a:lnTo>
                  <a:lnTo>
                    <a:pt x="1" y="16"/>
                  </a:lnTo>
                  <a:lnTo>
                    <a:pt x="0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9"/>
                  </a:lnTo>
                  <a:lnTo>
                    <a:pt x="55" y="15"/>
                  </a:lnTo>
                  <a:lnTo>
                    <a:pt x="57" y="3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63" y="52"/>
                  </a:lnTo>
                  <a:lnTo>
                    <a:pt x="67" y="45"/>
                  </a:lnTo>
                  <a:lnTo>
                    <a:pt x="71" y="39"/>
                  </a:lnTo>
                  <a:lnTo>
                    <a:pt x="76" y="33"/>
                  </a:lnTo>
                  <a:lnTo>
                    <a:pt x="81" y="28"/>
                  </a:lnTo>
                  <a:lnTo>
                    <a:pt x="86" y="23"/>
                  </a:lnTo>
                  <a:lnTo>
                    <a:pt x="92" y="18"/>
                  </a:lnTo>
                  <a:lnTo>
                    <a:pt x="98" y="14"/>
                  </a:lnTo>
                  <a:lnTo>
                    <a:pt x="104" y="11"/>
                  </a:lnTo>
                  <a:lnTo>
                    <a:pt x="111" y="8"/>
                  </a:lnTo>
                  <a:lnTo>
                    <a:pt x="119" y="6"/>
                  </a:lnTo>
                  <a:lnTo>
                    <a:pt x="126" y="4"/>
                  </a:lnTo>
                  <a:lnTo>
                    <a:pt x="135" y="2"/>
                  </a:lnTo>
                  <a:lnTo>
                    <a:pt x="144" y="1"/>
                  </a:lnTo>
                  <a:lnTo>
                    <a:pt x="153" y="0"/>
                  </a:lnTo>
                  <a:lnTo>
                    <a:pt x="163" y="0"/>
                  </a:lnTo>
                  <a:lnTo>
                    <a:pt x="178" y="1"/>
                  </a:lnTo>
                  <a:lnTo>
                    <a:pt x="192" y="3"/>
                  </a:lnTo>
                  <a:lnTo>
                    <a:pt x="198" y="4"/>
                  </a:lnTo>
                  <a:lnTo>
                    <a:pt x="205" y="6"/>
                  </a:lnTo>
                  <a:lnTo>
                    <a:pt x="211" y="8"/>
                  </a:lnTo>
                  <a:lnTo>
                    <a:pt x="217" y="10"/>
                  </a:lnTo>
                  <a:lnTo>
                    <a:pt x="222" y="13"/>
                  </a:lnTo>
                  <a:lnTo>
                    <a:pt x="228" y="16"/>
                  </a:lnTo>
                  <a:lnTo>
                    <a:pt x="233" y="20"/>
                  </a:lnTo>
                  <a:lnTo>
                    <a:pt x="238" y="23"/>
                  </a:lnTo>
                  <a:lnTo>
                    <a:pt x="243" y="27"/>
                  </a:lnTo>
                  <a:lnTo>
                    <a:pt x="247" y="32"/>
                  </a:lnTo>
                  <a:lnTo>
                    <a:pt x="251" y="37"/>
                  </a:lnTo>
                  <a:lnTo>
                    <a:pt x="255" y="42"/>
                  </a:lnTo>
                  <a:lnTo>
                    <a:pt x="259" y="47"/>
                  </a:lnTo>
                  <a:lnTo>
                    <a:pt x="262" y="53"/>
                  </a:lnTo>
                  <a:lnTo>
                    <a:pt x="266" y="59"/>
                  </a:lnTo>
                  <a:lnTo>
                    <a:pt x="269" y="65"/>
                  </a:lnTo>
                  <a:lnTo>
                    <a:pt x="274" y="80"/>
                  </a:lnTo>
                  <a:lnTo>
                    <a:pt x="278" y="95"/>
                  </a:lnTo>
                  <a:lnTo>
                    <a:pt x="282" y="112"/>
                  </a:lnTo>
                  <a:lnTo>
                    <a:pt x="284" y="131"/>
                  </a:lnTo>
                  <a:lnTo>
                    <a:pt x="286" y="151"/>
                  </a:lnTo>
                  <a:lnTo>
                    <a:pt x="286" y="172"/>
                  </a:lnTo>
                  <a:moveTo>
                    <a:pt x="227" y="174"/>
                  </a:moveTo>
                  <a:lnTo>
                    <a:pt x="227" y="157"/>
                  </a:lnTo>
                  <a:lnTo>
                    <a:pt x="226" y="141"/>
                  </a:lnTo>
                  <a:lnTo>
                    <a:pt x="225" y="127"/>
                  </a:lnTo>
                  <a:lnTo>
                    <a:pt x="223" y="113"/>
                  </a:lnTo>
                  <a:lnTo>
                    <a:pt x="220" y="102"/>
                  </a:lnTo>
                  <a:lnTo>
                    <a:pt x="217" y="91"/>
                  </a:lnTo>
                  <a:lnTo>
                    <a:pt x="213" y="81"/>
                  </a:lnTo>
                  <a:lnTo>
                    <a:pt x="211" y="77"/>
                  </a:lnTo>
                  <a:lnTo>
                    <a:pt x="208" y="73"/>
                  </a:lnTo>
                  <a:lnTo>
                    <a:pt x="206" y="70"/>
                  </a:lnTo>
                  <a:lnTo>
                    <a:pt x="203" y="66"/>
                  </a:lnTo>
                  <a:lnTo>
                    <a:pt x="201" y="63"/>
                  </a:lnTo>
                  <a:lnTo>
                    <a:pt x="198" y="60"/>
                  </a:lnTo>
                  <a:lnTo>
                    <a:pt x="194" y="57"/>
                  </a:lnTo>
                  <a:lnTo>
                    <a:pt x="191" y="55"/>
                  </a:lnTo>
                  <a:lnTo>
                    <a:pt x="188" y="53"/>
                  </a:lnTo>
                  <a:lnTo>
                    <a:pt x="184" y="51"/>
                  </a:lnTo>
                  <a:lnTo>
                    <a:pt x="180" y="49"/>
                  </a:lnTo>
                  <a:lnTo>
                    <a:pt x="176" y="47"/>
                  </a:lnTo>
                  <a:lnTo>
                    <a:pt x="172" y="46"/>
                  </a:lnTo>
                  <a:lnTo>
                    <a:pt x="168" y="45"/>
                  </a:lnTo>
                  <a:lnTo>
                    <a:pt x="163" y="44"/>
                  </a:lnTo>
                  <a:lnTo>
                    <a:pt x="158" y="44"/>
                  </a:lnTo>
                  <a:lnTo>
                    <a:pt x="148" y="43"/>
                  </a:lnTo>
                  <a:lnTo>
                    <a:pt x="140" y="43"/>
                  </a:lnTo>
                  <a:lnTo>
                    <a:pt x="133" y="44"/>
                  </a:lnTo>
                  <a:lnTo>
                    <a:pt x="125" y="45"/>
                  </a:lnTo>
                  <a:lnTo>
                    <a:pt x="119" y="47"/>
                  </a:lnTo>
                  <a:lnTo>
                    <a:pt x="112" y="49"/>
                  </a:lnTo>
                  <a:lnTo>
                    <a:pt x="107" y="51"/>
                  </a:lnTo>
                  <a:lnTo>
                    <a:pt x="101" y="54"/>
                  </a:lnTo>
                  <a:lnTo>
                    <a:pt x="99" y="55"/>
                  </a:lnTo>
                  <a:lnTo>
                    <a:pt x="96" y="57"/>
                  </a:lnTo>
                  <a:lnTo>
                    <a:pt x="92" y="61"/>
                  </a:lnTo>
                  <a:lnTo>
                    <a:pt x="88" y="65"/>
                  </a:lnTo>
                  <a:lnTo>
                    <a:pt x="84" y="70"/>
                  </a:lnTo>
                  <a:lnTo>
                    <a:pt x="80" y="75"/>
                  </a:lnTo>
                  <a:lnTo>
                    <a:pt x="76" y="81"/>
                  </a:lnTo>
                  <a:lnTo>
                    <a:pt x="73" y="87"/>
                  </a:lnTo>
                  <a:lnTo>
                    <a:pt x="70" y="94"/>
                  </a:lnTo>
                  <a:lnTo>
                    <a:pt x="68" y="101"/>
                  </a:lnTo>
                  <a:lnTo>
                    <a:pt x="66" y="108"/>
                  </a:lnTo>
                  <a:lnTo>
                    <a:pt x="64" y="117"/>
                  </a:lnTo>
                  <a:lnTo>
                    <a:pt x="62" y="126"/>
                  </a:lnTo>
                  <a:lnTo>
                    <a:pt x="61" y="135"/>
                  </a:lnTo>
                  <a:lnTo>
                    <a:pt x="59" y="145"/>
                  </a:lnTo>
                  <a:lnTo>
                    <a:pt x="59" y="155"/>
                  </a:lnTo>
                  <a:lnTo>
                    <a:pt x="58" y="178"/>
                  </a:lnTo>
                  <a:lnTo>
                    <a:pt x="58" y="194"/>
                  </a:lnTo>
                  <a:lnTo>
                    <a:pt x="59" y="209"/>
                  </a:lnTo>
                  <a:lnTo>
                    <a:pt x="61" y="223"/>
                  </a:lnTo>
                  <a:lnTo>
                    <a:pt x="63" y="236"/>
                  </a:lnTo>
                  <a:lnTo>
                    <a:pt x="66" y="247"/>
                  </a:lnTo>
                  <a:lnTo>
                    <a:pt x="70" y="258"/>
                  </a:lnTo>
                  <a:lnTo>
                    <a:pt x="72" y="263"/>
                  </a:lnTo>
                  <a:lnTo>
                    <a:pt x="74" y="267"/>
                  </a:lnTo>
                  <a:lnTo>
                    <a:pt x="77" y="272"/>
                  </a:lnTo>
                  <a:lnTo>
                    <a:pt x="79" y="276"/>
                  </a:lnTo>
                  <a:lnTo>
                    <a:pt x="82" y="279"/>
                  </a:lnTo>
                  <a:lnTo>
                    <a:pt x="85" y="283"/>
                  </a:lnTo>
                  <a:lnTo>
                    <a:pt x="88" y="286"/>
                  </a:lnTo>
                  <a:lnTo>
                    <a:pt x="91" y="289"/>
                  </a:lnTo>
                  <a:lnTo>
                    <a:pt x="95" y="292"/>
                  </a:lnTo>
                  <a:lnTo>
                    <a:pt x="99" y="295"/>
                  </a:lnTo>
                  <a:lnTo>
                    <a:pt x="103" y="297"/>
                  </a:lnTo>
                  <a:lnTo>
                    <a:pt x="107" y="299"/>
                  </a:lnTo>
                  <a:lnTo>
                    <a:pt x="111" y="301"/>
                  </a:lnTo>
                  <a:lnTo>
                    <a:pt x="116" y="303"/>
                  </a:lnTo>
                  <a:lnTo>
                    <a:pt x="121" y="304"/>
                  </a:lnTo>
                  <a:lnTo>
                    <a:pt x="126" y="305"/>
                  </a:lnTo>
                  <a:lnTo>
                    <a:pt x="131" y="306"/>
                  </a:lnTo>
                  <a:lnTo>
                    <a:pt x="136" y="307"/>
                  </a:lnTo>
                  <a:lnTo>
                    <a:pt x="148" y="307"/>
                  </a:lnTo>
                  <a:lnTo>
                    <a:pt x="158" y="307"/>
                  </a:lnTo>
                  <a:lnTo>
                    <a:pt x="162" y="306"/>
                  </a:lnTo>
                  <a:lnTo>
                    <a:pt x="167" y="305"/>
                  </a:lnTo>
                  <a:lnTo>
                    <a:pt x="171" y="304"/>
                  </a:lnTo>
                  <a:lnTo>
                    <a:pt x="176" y="303"/>
                  </a:lnTo>
                  <a:lnTo>
                    <a:pt x="180" y="301"/>
                  </a:lnTo>
                  <a:lnTo>
                    <a:pt x="184" y="299"/>
                  </a:lnTo>
                  <a:lnTo>
                    <a:pt x="187" y="297"/>
                  </a:lnTo>
                  <a:lnTo>
                    <a:pt x="191" y="295"/>
                  </a:lnTo>
                  <a:lnTo>
                    <a:pt x="194" y="293"/>
                  </a:lnTo>
                  <a:lnTo>
                    <a:pt x="197" y="290"/>
                  </a:lnTo>
                  <a:lnTo>
                    <a:pt x="200" y="287"/>
                  </a:lnTo>
                  <a:lnTo>
                    <a:pt x="203" y="284"/>
                  </a:lnTo>
                  <a:lnTo>
                    <a:pt x="206" y="280"/>
                  </a:lnTo>
                  <a:lnTo>
                    <a:pt x="208" y="276"/>
                  </a:lnTo>
                  <a:lnTo>
                    <a:pt x="211" y="272"/>
                  </a:lnTo>
                  <a:lnTo>
                    <a:pt x="213" y="268"/>
                  </a:lnTo>
                  <a:lnTo>
                    <a:pt x="217" y="258"/>
                  </a:lnTo>
                  <a:lnTo>
                    <a:pt x="220" y="248"/>
                  </a:lnTo>
                  <a:lnTo>
                    <a:pt x="223" y="235"/>
                  </a:lnTo>
                  <a:lnTo>
                    <a:pt x="225" y="222"/>
                  </a:lnTo>
                  <a:lnTo>
                    <a:pt x="226" y="207"/>
                  </a:lnTo>
                  <a:lnTo>
                    <a:pt x="227" y="191"/>
                  </a:lnTo>
                  <a:lnTo>
                    <a:pt x="227" y="174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6" name=""/>
            <p:cNvSpPr/>
            <p:nvPr/>
          </p:nvSpPr>
          <p:spPr>
            <a:xfrm>
              <a:off x="1774440" y="5191560"/>
              <a:ext cx="59400" cy="212040"/>
            </a:xfrm>
            <a:custGeom>
              <a:avLst/>
              <a:gdLst>
                <a:gd name="textAreaLeft" fmla="*/ 0 w 59400"/>
                <a:gd name="textAreaRight" fmla="*/ 60480 w 59400"/>
                <a:gd name="textAreaTop" fmla="*/ 0 h 212040"/>
                <a:gd name="textAreaBottom" fmla="*/ 213120 h 212040"/>
              </a:gdLst>
              <a:ahLst/>
              <a:rect l="textAreaLeft" t="textAreaTop" r="textAreaRight" b="textAreaBottom"/>
              <a:pathLst>
                <a:path w="168" h="592">
                  <a:moveTo>
                    <a:pt x="0" y="295"/>
                  </a:moveTo>
                  <a:lnTo>
                    <a:pt x="0" y="273"/>
                  </a:lnTo>
                  <a:lnTo>
                    <a:pt x="2" y="252"/>
                  </a:lnTo>
                  <a:lnTo>
                    <a:pt x="4" y="231"/>
                  </a:lnTo>
                  <a:lnTo>
                    <a:pt x="7" y="210"/>
                  </a:lnTo>
                  <a:lnTo>
                    <a:pt x="11" y="190"/>
                  </a:lnTo>
                  <a:lnTo>
                    <a:pt x="16" y="171"/>
                  </a:lnTo>
                  <a:lnTo>
                    <a:pt x="21" y="152"/>
                  </a:lnTo>
                  <a:lnTo>
                    <a:pt x="28" y="134"/>
                  </a:lnTo>
                  <a:lnTo>
                    <a:pt x="35" y="117"/>
                  </a:lnTo>
                  <a:lnTo>
                    <a:pt x="44" y="99"/>
                  </a:lnTo>
                  <a:lnTo>
                    <a:pt x="53" y="82"/>
                  </a:lnTo>
                  <a:lnTo>
                    <a:pt x="64" y="65"/>
                  </a:lnTo>
                  <a:lnTo>
                    <a:pt x="75" y="48"/>
                  </a:lnTo>
                  <a:lnTo>
                    <a:pt x="87" y="32"/>
                  </a:lnTo>
                  <a:lnTo>
                    <a:pt x="100" y="16"/>
                  </a:lnTo>
                  <a:lnTo>
                    <a:pt x="114" y="0"/>
                  </a:lnTo>
                  <a:lnTo>
                    <a:pt x="168" y="0"/>
                  </a:lnTo>
                  <a:lnTo>
                    <a:pt x="154" y="16"/>
                  </a:lnTo>
                  <a:lnTo>
                    <a:pt x="141" y="33"/>
                  </a:lnTo>
                  <a:lnTo>
                    <a:pt x="129" y="50"/>
                  </a:lnTo>
                  <a:lnTo>
                    <a:pt x="118" y="67"/>
                  </a:lnTo>
                  <a:lnTo>
                    <a:pt x="108" y="84"/>
                  </a:lnTo>
                  <a:lnTo>
                    <a:pt x="99" y="101"/>
                  </a:lnTo>
                  <a:lnTo>
                    <a:pt x="90" y="119"/>
                  </a:lnTo>
                  <a:lnTo>
                    <a:pt x="83" y="137"/>
                  </a:lnTo>
                  <a:lnTo>
                    <a:pt x="77" y="156"/>
                  </a:lnTo>
                  <a:lnTo>
                    <a:pt x="71" y="174"/>
                  </a:lnTo>
                  <a:lnTo>
                    <a:pt x="67" y="194"/>
                  </a:lnTo>
                  <a:lnTo>
                    <a:pt x="63" y="213"/>
                  </a:lnTo>
                  <a:lnTo>
                    <a:pt x="60" y="233"/>
                  </a:lnTo>
                  <a:lnTo>
                    <a:pt x="58" y="254"/>
                  </a:lnTo>
                  <a:lnTo>
                    <a:pt x="56" y="275"/>
                  </a:lnTo>
                  <a:lnTo>
                    <a:pt x="56" y="296"/>
                  </a:lnTo>
                  <a:lnTo>
                    <a:pt x="56" y="317"/>
                  </a:lnTo>
                  <a:lnTo>
                    <a:pt x="58" y="338"/>
                  </a:lnTo>
                  <a:lnTo>
                    <a:pt x="60" y="359"/>
                  </a:lnTo>
                  <a:lnTo>
                    <a:pt x="63" y="379"/>
                  </a:lnTo>
                  <a:lnTo>
                    <a:pt x="66" y="398"/>
                  </a:lnTo>
                  <a:lnTo>
                    <a:pt x="71" y="417"/>
                  </a:lnTo>
                  <a:lnTo>
                    <a:pt x="77" y="436"/>
                  </a:lnTo>
                  <a:lnTo>
                    <a:pt x="83" y="454"/>
                  </a:lnTo>
                  <a:lnTo>
                    <a:pt x="90" y="472"/>
                  </a:lnTo>
                  <a:lnTo>
                    <a:pt x="98" y="490"/>
                  </a:lnTo>
                  <a:lnTo>
                    <a:pt x="107" y="508"/>
                  </a:lnTo>
                  <a:lnTo>
                    <a:pt x="118" y="525"/>
                  </a:lnTo>
                  <a:lnTo>
                    <a:pt x="129" y="542"/>
                  </a:lnTo>
                  <a:lnTo>
                    <a:pt x="141" y="559"/>
                  </a:lnTo>
                  <a:lnTo>
                    <a:pt x="154" y="576"/>
                  </a:lnTo>
                  <a:lnTo>
                    <a:pt x="168" y="592"/>
                  </a:lnTo>
                  <a:lnTo>
                    <a:pt x="114" y="592"/>
                  </a:lnTo>
                  <a:lnTo>
                    <a:pt x="100" y="576"/>
                  </a:lnTo>
                  <a:lnTo>
                    <a:pt x="87" y="560"/>
                  </a:lnTo>
                  <a:lnTo>
                    <a:pt x="75" y="543"/>
                  </a:lnTo>
                  <a:lnTo>
                    <a:pt x="63" y="527"/>
                  </a:lnTo>
                  <a:lnTo>
                    <a:pt x="53" y="510"/>
                  </a:lnTo>
                  <a:lnTo>
                    <a:pt x="44" y="492"/>
                  </a:lnTo>
                  <a:lnTo>
                    <a:pt x="35" y="475"/>
                  </a:lnTo>
                  <a:lnTo>
                    <a:pt x="28" y="457"/>
                  </a:lnTo>
                  <a:lnTo>
                    <a:pt x="21" y="439"/>
                  </a:lnTo>
                  <a:lnTo>
                    <a:pt x="16" y="420"/>
                  </a:lnTo>
                  <a:lnTo>
                    <a:pt x="11" y="401"/>
                  </a:lnTo>
                  <a:lnTo>
                    <a:pt x="7" y="381"/>
                  </a:lnTo>
                  <a:lnTo>
                    <a:pt x="4" y="361"/>
                  </a:lnTo>
                  <a:lnTo>
                    <a:pt x="2" y="340"/>
                  </a:lnTo>
                  <a:lnTo>
                    <a:pt x="0" y="319"/>
                  </a:lnTo>
                  <a:lnTo>
                    <a:pt x="0" y="297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7" name=""/>
            <p:cNvSpPr/>
            <p:nvPr/>
          </p:nvSpPr>
          <p:spPr>
            <a:xfrm>
              <a:off x="1855440" y="5199840"/>
              <a:ext cx="110520" cy="156240"/>
            </a:xfrm>
            <a:custGeom>
              <a:avLst/>
              <a:gdLst>
                <a:gd name="textAreaLeft" fmla="*/ 0 w 110520"/>
                <a:gd name="textAreaRight" fmla="*/ 111600 w 110520"/>
                <a:gd name="textAreaTop" fmla="*/ 0 h 156240"/>
                <a:gd name="textAreaBottom" fmla="*/ 157320 h 156240"/>
              </a:gdLst>
              <a:ahLst/>
              <a:rect l="textAreaLeft" t="textAreaTop" r="textAreaRight" b="textAreaBottom"/>
              <a:pathLst>
                <a:path w="310" h="437">
                  <a:moveTo>
                    <a:pt x="59" y="48"/>
                  </a:moveTo>
                  <a:lnTo>
                    <a:pt x="59" y="211"/>
                  </a:lnTo>
                  <a:lnTo>
                    <a:pt x="303" y="211"/>
                  </a:lnTo>
                  <a:lnTo>
                    <a:pt x="303" y="260"/>
                  </a:lnTo>
                  <a:lnTo>
                    <a:pt x="59" y="260"/>
                  </a:lnTo>
                  <a:lnTo>
                    <a:pt x="59" y="437"/>
                  </a:lnTo>
                  <a:lnTo>
                    <a:pt x="0" y="437"/>
                  </a:lnTo>
                  <a:lnTo>
                    <a:pt x="0" y="0"/>
                  </a:lnTo>
                  <a:lnTo>
                    <a:pt x="310" y="0"/>
                  </a:lnTo>
                  <a:lnTo>
                    <a:pt x="310" y="48"/>
                  </a:lnTo>
                  <a:lnTo>
                    <a:pt x="59" y="4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8" name=""/>
            <p:cNvSpPr/>
            <p:nvPr/>
          </p:nvSpPr>
          <p:spPr>
            <a:xfrm>
              <a:off x="1991880" y="5191560"/>
              <a:ext cx="19080" cy="164880"/>
            </a:xfrm>
            <a:custGeom>
              <a:avLst/>
              <a:gdLst>
                <a:gd name="textAreaLeft" fmla="*/ 0 w 19080"/>
                <a:gd name="textAreaRight" fmla="*/ 20160 w 19080"/>
                <a:gd name="textAreaTop" fmla="*/ 0 h 164880"/>
                <a:gd name="textAreaBottom" fmla="*/ 165960 h 164880"/>
              </a:gdLst>
              <a:ahLst/>
              <a:rect l="textAreaLeft" t="textAreaTop" r="textAreaRight" b="textAreaBottom"/>
              <a:pathLst>
                <a:path w="56" h="461">
                  <a:moveTo>
                    <a:pt x="0" y="461"/>
                  </a:moveTo>
                  <a:lnTo>
                    <a:pt x="0" y="0"/>
                  </a:lnTo>
                  <a:lnTo>
                    <a:pt x="56" y="0"/>
                  </a:lnTo>
                  <a:lnTo>
                    <a:pt x="56" y="461"/>
                  </a:lnTo>
                  <a:lnTo>
                    <a:pt x="0" y="46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9" name=""/>
            <p:cNvSpPr/>
            <p:nvPr/>
          </p:nvSpPr>
          <p:spPr>
            <a:xfrm>
              <a:off x="2041920" y="5236200"/>
              <a:ext cx="95760" cy="122040"/>
            </a:xfrm>
            <a:custGeom>
              <a:avLst/>
              <a:gdLst>
                <a:gd name="textAreaLeft" fmla="*/ 0 w 95760"/>
                <a:gd name="textAreaRight" fmla="*/ 96840 w 95760"/>
                <a:gd name="textAreaTop" fmla="*/ 0 h 122040"/>
                <a:gd name="textAreaBottom" fmla="*/ 123120 h 122040"/>
              </a:gdLst>
              <a:ahLst/>
              <a:rect l="textAreaLeft" t="textAreaTop" r="textAreaRight" b="textAreaBottom"/>
              <a:pathLst>
                <a:path w="269" h="342">
                  <a:moveTo>
                    <a:pt x="56" y="0"/>
                  </a:moveTo>
                  <a:lnTo>
                    <a:pt x="56" y="213"/>
                  </a:lnTo>
                  <a:lnTo>
                    <a:pt x="56" y="229"/>
                  </a:lnTo>
                  <a:lnTo>
                    <a:pt x="57" y="236"/>
                  </a:lnTo>
                  <a:lnTo>
                    <a:pt x="57" y="242"/>
                  </a:lnTo>
                  <a:lnTo>
                    <a:pt x="58" y="249"/>
                  </a:lnTo>
                  <a:lnTo>
                    <a:pt x="60" y="254"/>
                  </a:lnTo>
                  <a:lnTo>
                    <a:pt x="61" y="260"/>
                  </a:lnTo>
                  <a:lnTo>
                    <a:pt x="62" y="264"/>
                  </a:lnTo>
                  <a:lnTo>
                    <a:pt x="64" y="269"/>
                  </a:lnTo>
                  <a:lnTo>
                    <a:pt x="66" y="273"/>
                  </a:lnTo>
                  <a:lnTo>
                    <a:pt x="68" y="277"/>
                  </a:lnTo>
                  <a:lnTo>
                    <a:pt x="71" y="280"/>
                  </a:lnTo>
                  <a:lnTo>
                    <a:pt x="74" y="283"/>
                  </a:lnTo>
                  <a:lnTo>
                    <a:pt x="76" y="286"/>
                  </a:lnTo>
                  <a:lnTo>
                    <a:pt x="80" y="289"/>
                  </a:lnTo>
                  <a:lnTo>
                    <a:pt x="83" y="291"/>
                  </a:lnTo>
                  <a:lnTo>
                    <a:pt x="87" y="293"/>
                  </a:lnTo>
                  <a:lnTo>
                    <a:pt x="91" y="294"/>
                  </a:lnTo>
                  <a:lnTo>
                    <a:pt x="96" y="296"/>
                  </a:lnTo>
                  <a:lnTo>
                    <a:pt x="101" y="297"/>
                  </a:lnTo>
                  <a:lnTo>
                    <a:pt x="106" y="298"/>
                  </a:lnTo>
                  <a:lnTo>
                    <a:pt x="112" y="298"/>
                  </a:lnTo>
                  <a:lnTo>
                    <a:pt x="118" y="299"/>
                  </a:lnTo>
                  <a:lnTo>
                    <a:pt x="125" y="299"/>
                  </a:lnTo>
                  <a:lnTo>
                    <a:pt x="135" y="298"/>
                  </a:lnTo>
                  <a:lnTo>
                    <a:pt x="144" y="297"/>
                  </a:lnTo>
                  <a:lnTo>
                    <a:pt x="149" y="296"/>
                  </a:lnTo>
                  <a:lnTo>
                    <a:pt x="153" y="295"/>
                  </a:lnTo>
                  <a:lnTo>
                    <a:pt x="157" y="294"/>
                  </a:lnTo>
                  <a:lnTo>
                    <a:pt x="161" y="292"/>
                  </a:lnTo>
                  <a:lnTo>
                    <a:pt x="165" y="290"/>
                  </a:lnTo>
                  <a:lnTo>
                    <a:pt x="169" y="288"/>
                  </a:lnTo>
                  <a:lnTo>
                    <a:pt x="172" y="286"/>
                  </a:lnTo>
                  <a:lnTo>
                    <a:pt x="176" y="283"/>
                  </a:lnTo>
                  <a:lnTo>
                    <a:pt x="179" y="281"/>
                  </a:lnTo>
                  <a:lnTo>
                    <a:pt x="182" y="278"/>
                  </a:lnTo>
                  <a:lnTo>
                    <a:pt x="186" y="275"/>
                  </a:lnTo>
                  <a:lnTo>
                    <a:pt x="189" y="271"/>
                  </a:lnTo>
                  <a:lnTo>
                    <a:pt x="191" y="268"/>
                  </a:lnTo>
                  <a:lnTo>
                    <a:pt x="194" y="264"/>
                  </a:lnTo>
                  <a:lnTo>
                    <a:pt x="196" y="260"/>
                  </a:lnTo>
                  <a:lnTo>
                    <a:pt x="199" y="256"/>
                  </a:lnTo>
                  <a:lnTo>
                    <a:pt x="203" y="248"/>
                  </a:lnTo>
                  <a:lnTo>
                    <a:pt x="206" y="238"/>
                  </a:lnTo>
                  <a:lnTo>
                    <a:pt x="209" y="228"/>
                  </a:lnTo>
                  <a:lnTo>
                    <a:pt x="210" y="218"/>
                  </a:lnTo>
                  <a:lnTo>
                    <a:pt x="211" y="207"/>
                  </a:lnTo>
                  <a:lnTo>
                    <a:pt x="212" y="195"/>
                  </a:lnTo>
                  <a:lnTo>
                    <a:pt x="212" y="0"/>
                  </a:lnTo>
                  <a:lnTo>
                    <a:pt x="268" y="0"/>
                  </a:lnTo>
                  <a:lnTo>
                    <a:pt x="268" y="264"/>
                  </a:lnTo>
                  <a:lnTo>
                    <a:pt x="268" y="311"/>
                  </a:lnTo>
                  <a:lnTo>
                    <a:pt x="269" y="326"/>
                  </a:lnTo>
                  <a:lnTo>
                    <a:pt x="269" y="332"/>
                  </a:lnTo>
                  <a:lnTo>
                    <a:pt x="269" y="336"/>
                  </a:lnTo>
                  <a:lnTo>
                    <a:pt x="217" y="336"/>
                  </a:lnTo>
                  <a:lnTo>
                    <a:pt x="217" y="335"/>
                  </a:lnTo>
                  <a:lnTo>
                    <a:pt x="217" y="335"/>
                  </a:lnTo>
                  <a:lnTo>
                    <a:pt x="216" y="333"/>
                  </a:lnTo>
                  <a:lnTo>
                    <a:pt x="216" y="327"/>
                  </a:lnTo>
                  <a:lnTo>
                    <a:pt x="215" y="312"/>
                  </a:lnTo>
                  <a:lnTo>
                    <a:pt x="214" y="278"/>
                  </a:lnTo>
                  <a:lnTo>
                    <a:pt x="213" y="278"/>
                  </a:lnTo>
                  <a:lnTo>
                    <a:pt x="208" y="287"/>
                  </a:lnTo>
                  <a:lnTo>
                    <a:pt x="203" y="294"/>
                  </a:lnTo>
                  <a:lnTo>
                    <a:pt x="198" y="302"/>
                  </a:lnTo>
                  <a:lnTo>
                    <a:pt x="193" y="308"/>
                  </a:lnTo>
                  <a:lnTo>
                    <a:pt x="187" y="314"/>
                  </a:lnTo>
                  <a:lnTo>
                    <a:pt x="181" y="319"/>
                  </a:lnTo>
                  <a:lnTo>
                    <a:pt x="175" y="324"/>
                  </a:lnTo>
                  <a:lnTo>
                    <a:pt x="169" y="328"/>
                  </a:lnTo>
                  <a:lnTo>
                    <a:pt x="162" y="331"/>
                  </a:lnTo>
                  <a:lnTo>
                    <a:pt x="155" y="334"/>
                  </a:lnTo>
                  <a:lnTo>
                    <a:pt x="148" y="336"/>
                  </a:lnTo>
                  <a:lnTo>
                    <a:pt x="141" y="338"/>
                  </a:lnTo>
                  <a:lnTo>
                    <a:pt x="133" y="340"/>
                  </a:lnTo>
                  <a:lnTo>
                    <a:pt x="124" y="341"/>
                  </a:lnTo>
                  <a:lnTo>
                    <a:pt x="115" y="342"/>
                  </a:lnTo>
                  <a:lnTo>
                    <a:pt x="106" y="342"/>
                  </a:lnTo>
                  <a:lnTo>
                    <a:pt x="93" y="342"/>
                  </a:lnTo>
                  <a:lnTo>
                    <a:pt x="80" y="340"/>
                  </a:lnTo>
                  <a:lnTo>
                    <a:pt x="69" y="338"/>
                  </a:lnTo>
                  <a:lnTo>
                    <a:pt x="58" y="335"/>
                  </a:lnTo>
                  <a:lnTo>
                    <a:pt x="53" y="333"/>
                  </a:lnTo>
                  <a:lnTo>
                    <a:pt x="49" y="331"/>
                  </a:lnTo>
                  <a:lnTo>
                    <a:pt x="44" y="329"/>
                  </a:lnTo>
                  <a:lnTo>
                    <a:pt x="40" y="327"/>
                  </a:lnTo>
                  <a:lnTo>
                    <a:pt x="36" y="324"/>
                  </a:lnTo>
                  <a:lnTo>
                    <a:pt x="32" y="321"/>
                  </a:lnTo>
                  <a:lnTo>
                    <a:pt x="29" y="318"/>
                  </a:lnTo>
                  <a:lnTo>
                    <a:pt x="25" y="315"/>
                  </a:lnTo>
                  <a:lnTo>
                    <a:pt x="22" y="311"/>
                  </a:lnTo>
                  <a:lnTo>
                    <a:pt x="19" y="307"/>
                  </a:lnTo>
                  <a:lnTo>
                    <a:pt x="17" y="303"/>
                  </a:lnTo>
                  <a:lnTo>
                    <a:pt x="14" y="299"/>
                  </a:lnTo>
                  <a:lnTo>
                    <a:pt x="12" y="294"/>
                  </a:lnTo>
                  <a:lnTo>
                    <a:pt x="10" y="289"/>
                  </a:lnTo>
                  <a:lnTo>
                    <a:pt x="6" y="278"/>
                  </a:lnTo>
                  <a:lnTo>
                    <a:pt x="3" y="266"/>
                  </a:lnTo>
                  <a:lnTo>
                    <a:pt x="1" y="253"/>
                  </a:lnTo>
                  <a:lnTo>
                    <a:pt x="0" y="239"/>
                  </a:lnTo>
                  <a:lnTo>
                    <a:pt x="0" y="224"/>
                  </a:lnTo>
                  <a:lnTo>
                    <a:pt x="0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0" name=""/>
            <p:cNvSpPr/>
            <p:nvPr/>
          </p:nvSpPr>
          <p:spPr>
            <a:xfrm>
              <a:off x="2156760" y="5209200"/>
              <a:ext cx="57240" cy="148680"/>
            </a:xfrm>
            <a:custGeom>
              <a:avLst/>
              <a:gdLst>
                <a:gd name="textAreaLeft" fmla="*/ 0 w 57240"/>
                <a:gd name="textAreaRight" fmla="*/ 58320 w 57240"/>
                <a:gd name="textAreaTop" fmla="*/ 0 h 148680"/>
                <a:gd name="textAreaBottom" fmla="*/ 149760 h 148680"/>
              </a:gdLst>
              <a:ahLst/>
              <a:rect l="textAreaLeft" t="textAreaTop" r="textAreaRight" b="textAreaBottom"/>
              <a:pathLst>
                <a:path w="162" h="416">
                  <a:moveTo>
                    <a:pt x="162" y="409"/>
                  </a:moveTo>
                  <a:lnTo>
                    <a:pt x="155" y="410"/>
                  </a:lnTo>
                  <a:lnTo>
                    <a:pt x="148" y="412"/>
                  </a:lnTo>
                  <a:lnTo>
                    <a:pt x="141" y="413"/>
                  </a:lnTo>
                  <a:lnTo>
                    <a:pt x="134" y="414"/>
                  </a:lnTo>
                  <a:lnTo>
                    <a:pt x="127" y="415"/>
                  </a:lnTo>
                  <a:lnTo>
                    <a:pt x="120" y="416"/>
                  </a:lnTo>
                  <a:lnTo>
                    <a:pt x="113" y="416"/>
                  </a:lnTo>
                  <a:lnTo>
                    <a:pt x="106" y="416"/>
                  </a:lnTo>
                  <a:lnTo>
                    <a:pt x="98" y="416"/>
                  </a:lnTo>
                  <a:lnTo>
                    <a:pt x="90" y="415"/>
                  </a:lnTo>
                  <a:lnTo>
                    <a:pt x="83" y="413"/>
                  </a:lnTo>
                  <a:lnTo>
                    <a:pt x="77" y="411"/>
                  </a:lnTo>
                  <a:lnTo>
                    <a:pt x="71" y="409"/>
                  </a:lnTo>
                  <a:lnTo>
                    <a:pt x="65" y="405"/>
                  </a:lnTo>
                  <a:lnTo>
                    <a:pt x="60" y="401"/>
                  </a:lnTo>
                  <a:lnTo>
                    <a:pt x="56" y="397"/>
                  </a:lnTo>
                  <a:lnTo>
                    <a:pt x="52" y="392"/>
                  </a:lnTo>
                  <a:lnTo>
                    <a:pt x="48" y="386"/>
                  </a:lnTo>
                  <a:lnTo>
                    <a:pt x="45" y="380"/>
                  </a:lnTo>
                  <a:lnTo>
                    <a:pt x="43" y="373"/>
                  </a:lnTo>
                  <a:lnTo>
                    <a:pt x="41" y="366"/>
                  </a:lnTo>
                  <a:lnTo>
                    <a:pt x="40" y="358"/>
                  </a:lnTo>
                  <a:lnTo>
                    <a:pt x="39" y="349"/>
                  </a:lnTo>
                  <a:lnTo>
                    <a:pt x="39" y="340"/>
                  </a:lnTo>
                  <a:lnTo>
                    <a:pt x="39" y="116"/>
                  </a:lnTo>
                  <a:lnTo>
                    <a:pt x="0" y="116"/>
                  </a:lnTo>
                  <a:lnTo>
                    <a:pt x="0" y="75"/>
                  </a:lnTo>
                  <a:lnTo>
                    <a:pt x="41" y="75"/>
                  </a:lnTo>
                  <a:lnTo>
                    <a:pt x="57" y="0"/>
                  </a:lnTo>
                  <a:lnTo>
                    <a:pt x="95" y="0"/>
                  </a:lnTo>
                  <a:lnTo>
                    <a:pt x="95" y="75"/>
                  </a:lnTo>
                  <a:lnTo>
                    <a:pt x="157" y="75"/>
                  </a:lnTo>
                  <a:lnTo>
                    <a:pt x="157" y="116"/>
                  </a:lnTo>
                  <a:lnTo>
                    <a:pt x="95" y="116"/>
                  </a:lnTo>
                  <a:lnTo>
                    <a:pt x="95" y="328"/>
                  </a:lnTo>
                  <a:lnTo>
                    <a:pt x="95" y="334"/>
                  </a:lnTo>
                  <a:lnTo>
                    <a:pt x="95" y="339"/>
                  </a:lnTo>
                  <a:lnTo>
                    <a:pt x="96" y="344"/>
                  </a:lnTo>
                  <a:lnTo>
                    <a:pt x="97" y="348"/>
                  </a:lnTo>
                  <a:lnTo>
                    <a:pt x="98" y="352"/>
                  </a:lnTo>
                  <a:lnTo>
                    <a:pt x="98" y="354"/>
                  </a:lnTo>
                  <a:lnTo>
                    <a:pt x="99" y="356"/>
                  </a:lnTo>
                  <a:lnTo>
                    <a:pt x="100" y="358"/>
                  </a:lnTo>
                  <a:lnTo>
                    <a:pt x="101" y="359"/>
                  </a:lnTo>
                  <a:lnTo>
                    <a:pt x="102" y="361"/>
                  </a:lnTo>
                  <a:lnTo>
                    <a:pt x="103" y="362"/>
                  </a:lnTo>
                  <a:lnTo>
                    <a:pt x="104" y="363"/>
                  </a:lnTo>
                  <a:lnTo>
                    <a:pt x="105" y="364"/>
                  </a:lnTo>
                  <a:lnTo>
                    <a:pt x="106" y="365"/>
                  </a:lnTo>
                  <a:lnTo>
                    <a:pt x="107" y="366"/>
                  </a:lnTo>
                  <a:lnTo>
                    <a:pt x="109" y="367"/>
                  </a:lnTo>
                  <a:lnTo>
                    <a:pt x="110" y="368"/>
                  </a:lnTo>
                  <a:lnTo>
                    <a:pt x="112" y="369"/>
                  </a:lnTo>
                  <a:lnTo>
                    <a:pt x="113" y="369"/>
                  </a:lnTo>
                  <a:lnTo>
                    <a:pt x="115" y="370"/>
                  </a:lnTo>
                  <a:lnTo>
                    <a:pt x="117" y="370"/>
                  </a:lnTo>
                  <a:lnTo>
                    <a:pt x="121" y="371"/>
                  </a:lnTo>
                  <a:lnTo>
                    <a:pt x="125" y="371"/>
                  </a:lnTo>
                  <a:lnTo>
                    <a:pt x="130" y="372"/>
                  </a:lnTo>
                  <a:lnTo>
                    <a:pt x="133" y="372"/>
                  </a:lnTo>
                  <a:lnTo>
                    <a:pt x="136" y="371"/>
                  </a:lnTo>
                  <a:lnTo>
                    <a:pt x="144" y="371"/>
                  </a:lnTo>
                  <a:lnTo>
                    <a:pt x="152" y="369"/>
                  </a:lnTo>
                  <a:lnTo>
                    <a:pt x="162" y="367"/>
                  </a:lnTo>
                  <a:lnTo>
                    <a:pt x="162" y="40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1" name=""/>
            <p:cNvSpPr/>
            <p:nvPr/>
          </p:nvSpPr>
          <p:spPr>
            <a:xfrm>
              <a:off x="2220840" y="5209200"/>
              <a:ext cx="57240" cy="148680"/>
            </a:xfrm>
            <a:custGeom>
              <a:avLst/>
              <a:gdLst>
                <a:gd name="textAreaLeft" fmla="*/ 0 w 57240"/>
                <a:gd name="textAreaRight" fmla="*/ 58320 w 57240"/>
                <a:gd name="textAreaTop" fmla="*/ 0 h 148680"/>
                <a:gd name="textAreaBottom" fmla="*/ 149760 h 148680"/>
              </a:gdLst>
              <a:ahLst/>
              <a:rect l="textAreaLeft" t="textAreaTop" r="textAreaRight" b="textAreaBottom"/>
              <a:pathLst>
                <a:path w="162" h="416">
                  <a:moveTo>
                    <a:pt x="162" y="409"/>
                  </a:moveTo>
                  <a:lnTo>
                    <a:pt x="155" y="410"/>
                  </a:lnTo>
                  <a:lnTo>
                    <a:pt x="148" y="412"/>
                  </a:lnTo>
                  <a:lnTo>
                    <a:pt x="141" y="413"/>
                  </a:lnTo>
                  <a:lnTo>
                    <a:pt x="134" y="414"/>
                  </a:lnTo>
                  <a:lnTo>
                    <a:pt x="127" y="415"/>
                  </a:lnTo>
                  <a:lnTo>
                    <a:pt x="120" y="416"/>
                  </a:lnTo>
                  <a:lnTo>
                    <a:pt x="113" y="416"/>
                  </a:lnTo>
                  <a:lnTo>
                    <a:pt x="106" y="416"/>
                  </a:lnTo>
                  <a:lnTo>
                    <a:pt x="98" y="416"/>
                  </a:lnTo>
                  <a:lnTo>
                    <a:pt x="90" y="415"/>
                  </a:lnTo>
                  <a:lnTo>
                    <a:pt x="83" y="413"/>
                  </a:lnTo>
                  <a:lnTo>
                    <a:pt x="77" y="411"/>
                  </a:lnTo>
                  <a:lnTo>
                    <a:pt x="71" y="409"/>
                  </a:lnTo>
                  <a:lnTo>
                    <a:pt x="65" y="405"/>
                  </a:lnTo>
                  <a:lnTo>
                    <a:pt x="60" y="401"/>
                  </a:lnTo>
                  <a:lnTo>
                    <a:pt x="56" y="397"/>
                  </a:lnTo>
                  <a:lnTo>
                    <a:pt x="52" y="392"/>
                  </a:lnTo>
                  <a:lnTo>
                    <a:pt x="48" y="386"/>
                  </a:lnTo>
                  <a:lnTo>
                    <a:pt x="45" y="380"/>
                  </a:lnTo>
                  <a:lnTo>
                    <a:pt x="43" y="373"/>
                  </a:lnTo>
                  <a:lnTo>
                    <a:pt x="41" y="366"/>
                  </a:lnTo>
                  <a:lnTo>
                    <a:pt x="40" y="358"/>
                  </a:lnTo>
                  <a:lnTo>
                    <a:pt x="39" y="349"/>
                  </a:lnTo>
                  <a:lnTo>
                    <a:pt x="39" y="340"/>
                  </a:lnTo>
                  <a:lnTo>
                    <a:pt x="39" y="116"/>
                  </a:lnTo>
                  <a:lnTo>
                    <a:pt x="0" y="116"/>
                  </a:lnTo>
                  <a:lnTo>
                    <a:pt x="0" y="75"/>
                  </a:lnTo>
                  <a:lnTo>
                    <a:pt x="41" y="75"/>
                  </a:lnTo>
                  <a:lnTo>
                    <a:pt x="57" y="0"/>
                  </a:lnTo>
                  <a:lnTo>
                    <a:pt x="95" y="0"/>
                  </a:lnTo>
                  <a:lnTo>
                    <a:pt x="95" y="75"/>
                  </a:lnTo>
                  <a:lnTo>
                    <a:pt x="157" y="75"/>
                  </a:lnTo>
                  <a:lnTo>
                    <a:pt x="157" y="116"/>
                  </a:lnTo>
                  <a:lnTo>
                    <a:pt x="95" y="116"/>
                  </a:lnTo>
                  <a:lnTo>
                    <a:pt x="95" y="328"/>
                  </a:lnTo>
                  <a:lnTo>
                    <a:pt x="95" y="334"/>
                  </a:lnTo>
                  <a:lnTo>
                    <a:pt x="95" y="339"/>
                  </a:lnTo>
                  <a:lnTo>
                    <a:pt x="96" y="344"/>
                  </a:lnTo>
                  <a:lnTo>
                    <a:pt x="97" y="348"/>
                  </a:lnTo>
                  <a:lnTo>
                    <a:pt x="98" y="352"/>
                  </a:lnTo>
                  <a:lnTo>
                    <a:pt x="98" y="354"/>
                  </a:lnTo>
                  <a:lnTo>
                    <a:pt x="99" y="356"/>
                  </a:lnTo>
                  <a:lnTo>
                    <a:pt x="100" y="358"/>
                  </a:lnTo>
                  <a:lnTo>
                    <a:pt x="101" y="359"/>
                  </a:lnTo>
                  <a:lnTo>
                    <a:pt x="102" y="361"/>
                  </a:lnTo>
                  <a:lnTo>
                    <a:pt x="103" y="362"/>
                  </a:lnTo>
                  <a:lnTo>
                    <a:pt x="104" y="363"/>
                  </a:lnTo>
                  <a:lnTo>
                    <a:pt x="105" y="364"/>
                  </a:lnTo>
                  <a:lnTo>
                    <a:pt x="106" y="365"/>
                  </a:lnTo>
                  <a:lnTo>
                    <a:pt x="107" y="366"/>
                  </a:lnTo>
                  <a:lnTo>
                    <a:pt x="109" y="367"/>
                  </a:lnTo>
                  <a:lnTo>
                    <a:pt x="110" y="368"/>
                  </a:lnTo>
                  <a:lnTo>
                    <a:pt x="112" y="369"/>
                  </a:lnTo>
                  <a:lnTo>
                    <a:pt x="113" y="369"/>
                  </a:lnTo>
                  <a:lnTo>
                    <a:pt x="115" y="370"/>
                  </a:lnTo>
                  <a:lnTo>
                    <a:pt x="117" y="370"/>
                  </a:lnTo>
                  <a:lnTo>
                    <a:pt x="121" y="371"/>
                  </a:lnTo>
                  <a:lnTo>
                    <a:pt x="125" y="371"/>
                  </a:lnTo>
                  <a:lnTo>
                    <a:pt x="130" y="372"/>
                  </a:lnTo>
                  <a:lnTo>
                    <a:pt x="133" y="372"/>
                  </a:lnTo>
                  <a:lnTo>
                    <a:pt x="136" y="371"/>
                  </a:lnTo>
                  <a:lnTo>
                    <a:pt x="144" y="371"/>
                  </a:lnTo>
                  <a:lnTo>
                    <a:pt x="152" y="369"/>
                  </a:lnTo>
                  <a:lnTo>
                    <a:pt x="162" y="367"/>
                  </a:lnTo>
                  <a:lnTo>
                    <a:pt x="162" y="40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2" name=""/>
            <p:cNvSpPr/>
            <p:nvPr/>
          </p:nvSpPr>
          <p:spPr>
            <a:xfrm>
              <a:off x="2291040" y="5234040"/>
              <a:ext cx="106200" cy="124200"/>
            </a:xfrm>
            <a:custGeom>
              <a:avLst/>
              <a:gdLst>
                <a:gd name="textAreaLeft" fmla="*/ 0 w 106200"/>
                <a:gd name="textAreaRight" fmla="*/ 107280 w 106200"/>
                <a:gd name="textAreaTop" fmla="*/ 0 h 124200"/>
                <a:gd name="textAreaBottom" fmla="*/ 125280 h 124200"/>
              </a:gdLst>
              <a:ahLst/>
              <a:rect l="textAreaLeft" t="textAreaTop" r="textAreaRight" b="textAreaBottom"/>
              <a:pathLst>
                <a:path w="298" h="348">
                  <a:moveTo>
                    <a:pt x="59" y="186"/>
                  </a:moveTo>
                  <a:lnTo>
                    <a:pt x="59" y="200"/>
                  </a:lnTo>
                  <a:lnTo>
                    <a:pt x="61" y="213"/>
                  </a:lnTo>
                  <a:lnTo>
                    <a:pt x="62" y="225"/>
                  </a:lnTo>
                  <a:lnTo>
                    <a:pt x="65" y="237"/>
                  </a:lnTo>
                  <a:lnTo>
                    <a:pt x="68" y="248"/>
                  </a:lnTo>
                  <a:lnTo>
                    <a:pt x="73" y="257"/>
                  </a:lnTo>
                  <a:lnTo>
                    <a:pt x="75" y="262"/>
                  </a:lnTo>
                  <a:lnTo>
                    <a:pt x="77" y="267"/>
                  </a:lnTo>
                  <a:lnTo>
                    <a:pt x="80" y="271"/>
                  </a:lnTo>
                  <a:lnTo>
                    <a:pt x="83" y="275"/>
                  </a:lnTo>
                  <a:lnTo>
                    <a:pt x="86" y="279"/>
                  </a:lnTo>
                  <a:lnTo>
                    <a:pt x="89" y="282"/>
                  </a:lnTo>
                  <a:lnTo>
                    <a:pt x="93" y="285"/>
                  </a:lnTo>
                  <a:lnTo>
                    <a:pt x="96" y="288"/>
                  </a:lnTo>
                  <a:lnTo>
                    <a:pt x="100" y="291"/>
                  </a:lnTo>
                  <a:lnTo>
                    <a:pt x="104" y="294"/>
                  </a:lnTo>
                  <a:lnTo>
                    <a:pt x="108" y="296"/>
                  </a:lnTo>
                  <a:lnTo>
                    <a:pt x="112" y="298"/>
                  </a:lnTo>
                  <a:lnTo>
                    <a:pt x="117" y="300"/>
                  </a:lnTo>
                  <a:lnTo>
                    <a:pt x="121" y="302"/>
                  </a:lnTo>
                  <a:lnTo>
                    <a:pt x="126" y="303"/>
                  </a:lnTo>
                  <a:lnTo>
                    <a:pt x="131" y="304"/>
                  </a:lnTo>
                  <a:lnTo>
                    <a:pt x="136" y="305"/>
                  </a:lnTo>
                  <a:lnTo>
                    <a:pt x="142" y="306"/>
                  </a:lnTo>
                  <a:lnTo>
                    <a:pt x="153" y="306"/>
                  </a:lnTo>
                  <a:lnTo>
                    <a:pt x="162" y="306"/>
                  </a:lnTo>
                  <a:lnTo>
                    <a:pt x="170" y="305"/>
                  </a:lnTo>
                  <a:lnTo>
                    <a:pt x="178" y="304"/>
                  </a:lnTo>
                  <a:lnTo>
                    <a:pt x="185" y="302"/>
                  </a:lnTo>
                  <a:lnTo>
                    <a:pt x="192" y="300"/>
                  </a:lnTo>
                  <a:lnTo>
                    <a:pt x="199" y="298"/>
                  </a:lnTo>
                  <a:lnTo>
                    <a:pt x="205" y="295"/>
                  </a:lnTo>
                  <a:lnTo>
                    <a:pt x="211" y="292"/>
                  </a:lnTo>
                  <a:lnTo>
                    <a:pt x="216" y="288"/>
                  </a:lnTo>
                  <a:lnTo>
                    <a:pt x="221" y="284"/>
                  </a:lnTo>
                  <a:lnTo>
                    <a:pt x="225" y="280"/>
                  </a:lnTo>
                  <a:lnTo>
                    <a:pt x="229" y="275"/>
                  </a:lnTo>
                  <a:lnTo>
                    <a:pt x="233" y="270"/>
                  </a:lnTo>
                  <a:lnTo>
                    <a:pt x="236" y="265"/>
                  </a:lnTo>
                  <a:lnTo>
                    <a:pt x="238" y="260"/>
                  </a:lnTo>
                  <a:lnTo>
                    <a:pt x="240" y="255"/>
                  </a:lnTo>
                  <a:lnTo>
                    <a:pt x="289" y="269"/>
                  </a:lnTo>
                  <a:lnTo>
                    <a:pt x="285" y="278"/>
                  </a:lnTo>
                  <a:lnTo>
                    <a:pt x="281" y="287"/>
                  </a:lnTo>
                  <a:lnTo>
                    <a:pt x="275" y="296"/>
                  </a:lnTo>
                  <a:lnTo>
                    <a:pt x="270" y="303"/>
                  </a:lnTo>
                  <a:lnTo>
                    <a:pt x="263" y="310"/>
                  </a:lnTo>
                  <a:lnTo>
                    <a:pt x="256" y="317"/>
                  </a:lnTo>
                  <a:lnTo>
                    <a:pt x="248" y="323"/>
                  </a:lnTo>
                  <a:lnTo>
                    <a:pt x="240" y="328"/>
                  </a:lnTo>
                  <a:lnTo>
                    <a:pt x="231" y="333"/>
                  </a:lnTo>
                  <a:lnTo>
                    <a:pt x="222" y="337"/>
                  </a:lnTo>
                  <a:lnTo>
                    <a:pt x="212" y="340"/>
                  </a:lnTo>
                  <a:lnTo>
                    <a:pt x="201" y="343"/>
                  </a:lnTo>
                  <a:lnTo>
                    <a:pt x="190" y="345"/>
                  </a:lnTo>
                  <a:lnTo>
                    <a:pt x="178" y="347"/>
                  </a:lnTo>
                  <a:lnTo>
                    <a:pt x="166" y="348"/>
                  </a:lnTo>
                  <a:lnTo>
                    <a:pt x="153" y="348"/>
                  </a:lnTo>
                  <a:lnTo>
                    <a:pt x="135" y="347"/>
                  </a:lnTo>
                  <a:lnTo>
                    <a:pt x="118" y="345"/>
                  </a:lnTo>
                  <a:lnTo>
                    <a:pt x="102" y="342"/>
                  </a:lnTo>
                  <a:lnTo>
                    <a:pt x="94" y="339"/>
                  </a:lnTo>
                  <a:lnTo>
                    <a:pt x="87" y="337"/>
                  </a:lnTo>
                  <a:lnTo>
                    <a:pt x="80" y="334"/>
                  </a:lnTo>
                  <a:lnTo>
                    <a:pt x="74" y="331"/>
                  </a:lnTo>
                  <a:lnTo>
                    <a:pt x="67" y="327"/>
                  </a:lnTo>
                  <a:lnTo>
                    <a:pt x="61" y="323"/>
                  </a:lnTo>
                  <a:lnTo>
                    <a:pt x="55" y="319"/>
                  </a:lnTo>
                  <a:lnTo>
                    <a:pt x="50" y="314"/>
                  </a:lnTo>
                  <a:lnTo>
                    <a:pt x="44" y="309"/>
                  </a:lnTo>
                  <a:lnTo>
                    <a:pt x="39" y="304"/>
                  </a:lnTo>
                  <a:lnTo>
                    <a:pt x="35" y="298"/>
                  </a:lnTo>
                  <a:lnTo>
                    <a:pt x="30" y="292"/>
                  </a:lnTo>
                  <a:lnTo>
                    <a:pt x="26" y="285"/>
                  </a:lnTo>
                  <a:lnTo>
                    <a:pt x="22" y="279"/>
                  </a:lnTo>
                  <a:lnTo>
                    <a:pt x="19" y="272"/>
                  </a:lnTo>
                  <a:lnTo>
                    <a:pt x="16" y="264"/>
                  </a:lnTo>
                  <a:lnTo>
                    <a:pt x="10" y="248"/>
                  </a:lnTo>
                  <a:lnTo>
                    <a:pt x="6" y="231"/>
                  </a:lnTo>
                  <a:lnTo>
                    <a:pt x="3" y="213"/>
                  </a:lnTo>
                  <a:lnTo>
                    <a:pt x="1" y="193"/>
                  </a:lnTo>
                  <a:lnTo>
                    <a:pt x="0" y="172"/>
                  </a:lnTo>
                  <a:lnTo>
                    <a:pt x="1" y="151"/>
                  </a:lnTo>
                  <a:lnTo>
                    <a:pt x="3" y="133"/>
                  </a:lnTo>
                  <a:lnTo>
                    <a:pt x="6" y="115"/>
                  </a:lnTo>
                  <a:lnTo>
                    <a:pt x="10" y="98"/>
                  </a:lnTo>
                  <a:lnTo>
                    <a:pt x="16" y="83"/>
                  </a:lnTo>
                  <a:lnTo>
                    <a:pt x="19" y="76"/>
                  </a:lnTo>
                  <a:lnTo>
                    <a:pt x="22" y="69"/>
                  </a:lnTo>
                  <a:lnTo>
                    <a:pt x="26" y="62"/>
                  </a:lnTo>
                  <a:lnTo>
                    <a:pt x="30" y="56"/>
                  </a:lnTo>
                  <a:lnTo>
                    <a:pt x="35" y="50"/>
                  </a:lnTo>
                  <a:lnTo>
                    <a:pt x="39" y="44"/>
                  </a:lnTo>
                  <a:lnTo>
                    <a:pt x="44" y="39"/>
                  </a:lnTo>
                  <a:lnTo>
                    <a:pt x="50" y="34"/>
                  </a:lnTo>
                  <a:lnTo>
                    <a:pt x="55" y="29"/>
                  </a:lnTo>
                  <a:lnTo>
                    <a:pt x="61" y="25"/>
                  </a:lnTo>
                  <a:lnTo>
                    <a:pt x="67" y="21"/>
                  </a:lnTo>
                  <a:lnTo>
                    <a:pt x="73" y="17"/>
                  </a:lnTo>
                  <a:lnTo>
                    <a:pt x="80" y="14"/>
                  </a:lnTo>
                  <a:lnTo>
                    <a:pt x="87" y="11"/>
                  </a:lnTo>
                  <a:lnTo>
                    <a:pt x="94" y="8"/>
                  </a:lnTo>
                  <a:lnTo>
                    <a:pt x="101" y="6"/>
                  </a:lnTo>
                  <a:lnTo>
                    <a:pt x="117" y="2"/>
                  </a:lnTo>
                  <a:lnTo>
                    <a:pt x="133" y="0"/>
                  </a:lnTo>
                  <a:lnTo>
                    <a:pt x="151" y="0"/>
                  </a:lnTo>
                  <a:lnTo>
                    <a:pt x="168" y="0"/>
                  </a:lnTo>
                  <a:lnTo>
                    <a:pt x="185" y="3"/>
                  </a:lnTo>
                  <a:lnTo>
                    <a:pt x="201" y="6"/>
                  </a:lnTo>
                  <a:lnTo>
                    <a:pt x="215" y="11"/>
                  </a:lnTo>
                  <a:lnTo>
                    <a:pt x="229" y="17"/>
                  </a:lnTo>
                  <a:lnTo>
                    <a:pt x="241" y="25"/>
                  </a:lnTo>
                  <a:lnTo>
                    <a:pt x="252" y="34"/>
                  </a:lnTo>
                  <a:lnTo>
                    <a:pt x="261" y="44"/>
                  </a:lnTo>
                  <a:lnTo>
                    <a:pt x="270" y="56"/>
                  </a:lnTo>
                  <a:lnTo>
                    <a:pt x="278" y="70"/>
                  </a:lnTo>
                  <a:lnTo>
                    <a:pt x="284" y="84"/>
                  </a:lnTo>
                  <a:lnTo>
                    <a:pt x="289" y="100"/>
                  </a:lnTo>
                  <a:lnTo>
                    <a:pt x="293" y="118"/>
                  </a:lnTo>
                  <a:lnTo>
                    <a:pt x="296" y="136"/>
                  </a:lnTo>
                  <a:lnTo>
                    <a:pt x="298" y="157"/>
                  </a:lnTo>
                  <a:lnTo>
                    <a:pt x="298" y="178"/>
                  </a:lnTo>
                  <a:lnTo>
                    <a:pt x="298" y="186"/>
                  </a:lnTo>
                  <a:lnTo>
                    <a:pt x="59" y="186"/>
                  </a:lnTo>
                  <a:moveTo>
                    <a:pt x="241" y="143"/>
                  </a:moveTo>
                  <a:lnTo>
                    <a:pt x="239" y="130"/>
                  </a:lnTo>
                  <a:lnTo>
                    <a:pt x="237" y="118"/>
                  </a:lnTo>
                  <a:lnTo>
                    <a:pt x="235" y="107"/>
                  </a:lnTo>
                  <a:lnTo>
                    <a:pt x="232" y="97"/>
                  </a:lnTo>
                  <a:lnTo>
                    <a:pt x="228" y="88"/>
                  </a:lnTo>
                  <a:lnTo>
                    <a:pt x="224" y="79"/>
                  </a:lnTo>
                  <a:lnTo>
                    <a:pt x="222" y="76"/>
                  </a:lnTo>
                  <a:lnTo>
                    <a:pt x="219" y="72"/>
                  </a:lnTo>
                  <a:lnTo>
                    <a:pt x="217" y="69"/>
                  </a:lnTo>
                  <a:lnTo>
                    <a:pt x="214" y="65"/>
                  </a:lnTo>
                  <a:lnTo>
                    <a:pt x="211" y="62"/>
                  </a:lnTo>
                  <a:lnTo>
                    <a:pt x="208" y="60"/>
                  </a:lnTo>
                  <a:lnTo>
                    <a:pt x="205" y="57"/>
                  </a:lnTo>
                  <a:lnTo>
                    <a:pt x="201" y="55"/>
                  </a:lnTo>
                  <a:lnTo>
                    <a:pt x="198" y="53"/>
                  </a:lnTo>
                  <a:lnTo>
                    <a:pt x="194" y="51"/>
                  </a:lnTo>
                  <a:lnTo>
                    <a:pt x="191" y="49"/>
                  </a:lnTo>
                  <a:lnTo>
                    <a:pt x="187" y="47"/>
                  </a:lnTo>
                  <a:lnTo>
                    <a:pt x="182" y="46"/>
                  </a:lnTo>
                  <a:lnTo>
                    <a:pt x="178" y="44"/>
                  </a:lnTo>
                  <a:lnTo>
                    <a:pt x="169" y="43"/>
                  </a:lnTo>
                  <a:lnTo>
                    <a:pt x="160" y="41"/>
                  </a:lnTo>
                  <a:lnTo>
                    <a:pt x="150" y="41"/>
                  </a:lnTo>
                  <a:lnTo>
                    <a:pt x="140" y="41"/>
                  </a:lnTo>
                  <a:lnTo>
                    <a:pt x="130" y="43"/>
                  </a:lnTo>
                  <a:lnTo>
                    <a:pt x="126" y="44"/>
                  </a:lnTo>
                  <a:lnTo>
                    <a:pt x="122" y="45"/>
                  </a:lnTo>
                  <a:lnTo>
                    <a:pt x="117" y="46"/>
                  </a:lnTo>
                  <a:lnTo>
                    <a:pt x="113" y="48"/>
                  </a:lnTo>
                  <a:lnTo>
                    <a:pt x="109" y="50"/>
                  </a:lnTo>
                  <a:lnTo>
                    <a:pt x="105" y="52"/>
                  </a:lnTo>
                  <a:lnTo>
                    <a:pt x="102" y="54"/>
                  </a:lnTo>
                  <a:lnTo>
                    <a:pt x="98" y="56"/>
                  </a:lnTo>
                  <a:lnTo>
                    <a:pt x="95" y="59"/>
                  </a:lnTo>
                  <a:lnTo>
                    <a:pt x="91" y="62"/>
                  </a:lnTo>
                  <a:lnTo>
                    <a:pt x="88" y="65"/>
                  </a:lnTo>
                  <a:lnTo>
                    <a:pt x="85" y="68"/>
                  </a:lnTo>
                  <a:lnTo>
                    <a:pt x="82" y="72"/>
                  </a:lnTo>
                  <a:lnTo>
                    <a:pt x="80" y="75"/>
                  </a:lnTo>
                  <a:lnTo>
                    <a:pt x="75" y="83"/>
                  </a:lnTo>
                  <a:lnTo>
                    <a:pt x="71" y="91"/>
                  </a:lnTo>
                  <a:lnTo>
                    <a:pt x="67" y="101"/>
                  </a:lnTo>
                  <a:lnTo>
                    <a:pt x="64" y="110"/>
                  </a:lnTo>
                  <a:lnTo>
                    <a:pt x="62" y="120"/>
                  </a:lnTo>
                  <a:lnTo>
                    <a:pt x="61" y="131"/>
                  </a:lnTo>
                  <a:lnTo>
                    <a:pt x="60" y="143"/>
                  </a:lnTo>
                  <a:lnTo>
                    <a:pt x="241" y="14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3" name=""/>
            <p:cNvSpPr/>
            <p:nvPr/>
          </p:nvSpPr>
          <p:spPr>
            <a:xfrm>
              <a:off x="2423160" y="5234040"/>
              <a:ext cx="55800" cy="122040"/>
            </a:xfrm>
            <a:custGeom>
              <a:avLst/>
              <a:gdLst>
                <a:gd name="textAreaLeft" fmla="*/ 0 w 55800"/>
                <a:gd name="textAreaRight" fmla="*/ 56880 w 55800"/>
                <a:gd name="textAreaTop" fmla="*/ 0 h 122040"/>
                <a:gd name="textAreaBottom" fmla="*/ 123120 h 122040"/>
              </a:gdLst>
              <a:ahLst/>
              <a:rect l="textAreaLeft" t="textAreaTop" r="textAreaRight" b="textAreaBottom"/>
              <a:pathLst>
                <a:path w="158" h="342">
                  <a:moveTo>
                    <a:pt x="2" y="342"/>
                  </a:moveTo>
                  <a:lnTo>
                    <a:pt x="2" y="84"/>
                  </a:lnTo>
                  <a:lnTo>
                    <a:pt x="0" y="6"/>
                  </a:lnTo>
                  <a:lnTo>
                    <a:pt x="52" y="6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59" y="64"/>
                  </a:lnTo>
                  <a:lnTo>
                    <a:pt x="63" y="55"/>
                  </a:lnTo>
                  <a:lnTo>
                    <a:pt x="67" y="46"/>
                  </a:lnTo>
                  <a:lnTo>
                    <a:pt x="70" y="38"/>
                  </a:lnTo>
                  <a:lnTo>
                    <a:pt x="74" y="32"/>
                  </a:lnTo>
                  <a:lnTo>
                    <a:pt x="78" y="25"/>
                  </a:lnTo>
                  <a:lnTo>
                    <a:pt x="83" y="20"/>
                  </a:lnTo>
                  <a:lnTo>
                    <a:pt x="85" y="18"/>
                  </a:lnTo>
                  <a:lnTo>
                    <a:pt x="87" y="16"/>
                  </a:lnTo>
                  <a:lnTo>
                    <a:pt x="89" y="14"/>
                  </a:lnTo>
                  <a:lnTo>
                    <a:pt x="91" y="12"/>
                  </a:lnTo>
                  <a:lnTo>
                    <a:pt x="94" y="10"/>
                  </a:lnTo>
                  <a:lnTo>
                    <a:pt x="96" y="9"/>
                  </a:lnTo>
                  <a:lnTo>
                    <a:pt x="99" y="7"/>
                  </a:lnTo>
                  <a:lnTo>
                    <a:pt x="102" y="6"/>
                  </a:lnTo>
                  <a:lnTo>
                    <a:pt x="108" y="4"/>
                  </a:lnTo>
                  <a:lnTo>
                    <a:pt x="114" y="2"/>
                  </a:lnTo>
                  <a:lnTo>
                    <a:pt x="121" y="1"/>
                  </a:lnTo>
                  <a:lnTo>
                    <a:pt x="128" y="0"/>
                  </a:lnTo>
                  <a:lnTo>
                    <a:pt x="136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7" y="1"/>
                  </a:lnTo>
                  <a:lnTo>
                    <a:pt x="150" y="1"/>
                  </a:lnTo>
                  <a:lnTo>
                    <a:pt x="153" y="2"/>
                  </a:lnTo>
                  <a:lnTo>
                    <a:pt x="158" y="3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2" y="53"/>
                  </a:lnTo>
                  <a:lnTo>
                    <a:pt x="149" y="52"/>
                  </a:lnTo>
                  <a:lnTo>
                    <a:pt x="145" y="52"/>
                  </a:lnTo>
                  <a:lnTo>
                    <a:pt x="137" y="51"/>
                  </a:lnTo>
                  <a:lnTo>
                    <a:pt x="129" y="51"/>
                  </a:lnTo>
                  <a:lnTo>
                    <a:pt x="124" y="51"/>
                  </a:lnTo>
                  <a:lnTo>
                    <a:pt x="120" y="52"/>
                  </a:lnTo>
                  <a:lnTo>
                    <a:pt x="116" y="52"/>
                  </a:lnTo>
                  <a:lnTo>
                    <a:pt x="112" y="53"/>
                  </a:lnTo>
                  <a:lnTo>
                    <a:pt x="109" y="54"/>
                  </a:lnTo>
                  <a:lnTo>
                    <a:pt x="105" y="55"/>
                  </a:lnTo>
                  <a:lnTo>
                    <a:pt x="101" y="57"/>
                  </a:lnTo>
                  <a:lnTo>
                    <a:pt x="98" y="59"/>
                  </a:lnTo>
                  <a:lnTo>
                    <a:pt x="95" y="61"/>
                  </a:lnTo>
                  <a:lnTo>
                    <a:pt x="92" y="63"/>
                  </a:lnTo>
                  <a:lnTo>
                    <a:pt x="89" y="65"/>
                  </a:lnTo>
                  <a:lnTo>
                    <a:pt x="86" y="68"/>
                  </a:lnTo>
                  <a:lnTo>
                    <a:pt x="83" y="71"/>
                  </a:lnTo>
                  <a:lnTo>
                    <a:pt x="80" y="74"/>
                  </a:lnTo>
                  <a:lnTo>
                    <a:pt x="78" y="78"/>
                  </a:lnTo>
                  <a:lnTo>
                    <a:pt x="76" y="81"/>
                  </a:lnTo>
                  <a:lnTo>
                    <a:pt x="71" y="89"/>
                  </a:lnTo>
                  <a:lnTo>
                    <a:pt x="68" y="98"/>
                  </a:lnTo>
                  <a:lnTo>
                    <a:pt x="64" y="107"/>
                  </a:lnTo>
                  <a:lnTo>
                    <a:pt x="62" y="118"/>
                  </a:lnTo>
                  <a:lnTo>
                    <a:pt x="60" y="129"/>
                  </a:lnTo>
                  <a:lnTo>
                    <a:pt x="58" y="141"/>
                  </a:lnTo>
                  <a:lnTo>
                    <a:pt x="58" y="153"/>
                  </a:lnTo>
                  <a:lnTo>
                    <a:pt x="57" y="167"/>
                  </a:lnTo>
                  <a:lnTo>
                    <a:pt x="57" y="342"/>
                  </a:lnTo>
                  <a:lnTo>
                    <a:pt x="2" y="34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4" name=""/>
            <p:cNvSpPr/>
            <p:nvPr/>
          </p:nvSpPr>
          <p:spPr>
            <a:xfrm>
              <a:off x="2503080" y="5199840"/>
              <a:ext cx="120600" cy="156240"/>
            </a:xfrm>
            <a:custGeom>
              <a:avLst/>
              <a:gdLst>
                <a:gd name="textAreaLeft" fmla="*/ 0 w 120600"/>
                <a:gd name="textAreaRight" fmla="*/ 121680 w 120600"/>
                <a:gd name="textAreaTop" fmla="*/ 0 h 156240"/>
                <a:gd name="textAreaBottom" fmla="*/ 157320 h 156240"/>
              </a:gdLst>
              <a:ahLst/>
              <a:rect l="textAreaLeft" t="textAreaTop" r="textAreaRight" b="textAreaBottom"/>
              <a:pathLst>
                <a:path w="338" h="437">
                  <a:moveTo>
                    <a:pt x="338" y="314"/>
                  </a:moveTo>
                  <a:lnTo>
                    <a:pt x="337" y="328"/>
                  </a:lnTo>
                  <a:lnTo>
                    <a:pt x="336" y="335"/>
                  </a:lnTo>
                  <a:lnTo>
                    <a:pt x="335" y="341"/>
                  </a:lnTo>
                  <a:lnTo>
                    <a:pt x="333" y="348"/>
                  </a:lnTo>
                  <a:lnTo>
                    <a:pt x="332" y="354"/>
                  </a:lnTo>
                  <a:lnTo>
                    <a:pt x="329" y="360"/>
                  </a:lnTo>
                  <a:lnTo>
                    <a:pt x="327" y="366"/>
                  </a:lnTo>
                  <a:lnTo>
                    <a:pt x="324" y="371"/>
                  </a:lnTo>
                  <a:lnTo>
                    <a:pt x="321" y="377"/>
                  </a:lnTo>
                  <a:lnTo>
                    <a:pt x="317" y="382"/>
                  </a:lnTo>
                  <a:lnTo>
                    <a:pt x="314" y="387"/>
                  </a:lnTo>
                  <a:lnTo>
                    <a:pt x="310" y="392"/>
                  </a:lnTo>
                  <a:lnTo>
                    <a:pt x="305" y="396"/>
                  </a:lnTo>
                  <a:lnTo>
                    <a:pt x="300" y="400"/>
                  </a:lnTo>
                  <a:lnTo>
                    <a:pt x="295" y="405"/>
                  </a:lnTo>
                  <a:lnTo>
                    <a:pt x="290" y="409"/>
                  </a:lnTo>
                  <a:lnTo>
                    <a:pt x="284" y="412"/>
                  </a:lnTo>
                  <a:lnTo>
                    <a:pt x="272" y="419"/>
                  </a:lnTo>
                  <a:lnTo>
                    <a:pt x="259" y="424"/>
                  </a:lnTo>
                  <a:lnTo>
                    <a:pt x="244" y="429"/>
                  </a:lnTo>
                  <a:lnTo>
                    <a:pt x="229" y="432"/>
                  </a:lnTo>
                  <a:lnTo>
                    <a:pt x="213" y="435"/>
                  </a:lnTo>
                  <a:lnTo>
                    <a:pt x="195" y="436"/>
                  </a:lnTo>
                  <a:lnTo>
                    <a:pt x="177" y="437"/>
                  </a:lnTo>
                  <a:lnTo>
                    <a:pt x="0" y="437"/>
                  </a:lnTo>
                  <a:lnTo>
                    <a:pt x="0" y="0"/>
                  </a:lnTo>
                  <a:lnTo>
                    <a:pt x="158" y="0"/>
                  </a:lnTo>
                  <a:lnTo>
                    <a:pt x="194" y="1"/>
                  </a:lnTo>
                  <a:lnTo>
                    <a:pt x="211" y="3"/>
                  </a:lnTo>
                  <a:lnTo>
                    <a:pt x="226" y="6"/>
                  </a:lnTo>
                  <a:lnTo>
                    <a:pt x="239" y="10"/>
                  </a:lnTo>
                  <a:lnTo>
                    <a:pt x="252" y="14"/>
                  </a:lnTo>
                  <a:lnTo>
                    <a:pt x="263" y="20"/>
                  </a:lnTo>
                  <a:lnTo>
                    <a:pt x="274" y="26"/>
                  </a:lnTo>
                  <a:lnTo>
                    <a:pt x="283" y="33"/>
                  </a:lnTo>
                  <a:lnTo>
                    <a:pt x="290" y="41"/>
                  </a:lnTo>
                  <a:lnTo>
                    <a:pt x="297" y="50"/>
                  </a:lnTo>
                  <a:lnTo>
                    <a:pt x="303" y="59"/>
                  </a:lnTo>
                  <a:lnTo>
                    <a:pt x="307" y="70"/>
                  </a:lnTo>
                  <a:lnTo>
                    <a:pt x="310" y="81"/>
                  </a:lnTo>
                  <a:lnTo>
                    <a:pt x="312" y="93"/>
                  </a:lnTo>
                  <a:lnTo>
                    <a:pt x="312" y="106"/>
                  </a:lnTo>
                  <a:lnTo>
                    <a:pt x="312" y="115"/>
                  </a:lnTo>
                  <a:lnTo>
                    <a:pt x="311" y="124"/>
                  </a:lnTo>
                  <a:lnTo>
                    <a:pt x="309" y="133"/>
                  </a:lnTo>
                  <a:lnTo>
                    <a:pt x="307" y="142"/>
                  </a:lnTo>
                  <a:lnTo>
                    <a:pt x="304" y="150"/>
                  </a:lnTo>
                  <a:lnTo>
                    <a:pt x="300" y="157"/>
                  </a:lnTo>
                  <a:lnTo>
                    <a:pt x="296" y="164"/>
                  </a:lnTo>
                  <a:lnTo>
                    <a:pt x="290" y="171"/>
                  </a:lnTo>
                  <a:lnTo>
                    <a:pt x="285" y="177"/>
                  </a:lnTo>
                  <a:lnTo>
                    <a:pt x="278" y="183"/>
                  </a:lnTo>
                  <a:lnTo>
                    <a:pt x="272" y="188"/>
                  </a:lnTo>
                  <a:lnTo>
                    <a:pt x="264" y="193"/>
                  </a:lnTo>
                  <a:lnTo>
                    <a:pt x="256" y="197"/>
                  </a:lnTo>
                  <a:lnTo>
                    <a:pt x="248" y="201"/>
                  </a:lnTo>
                  <a:lnTo>
                    <a:pt x="239" y="204"/>
                  </a:lnTo>
                  <a:lnTo>
                    <a:pt x="229" y="207"/>
                  </a:lnTo>
                  <a:lnTo>
                    <a:pt x="242" y="208"/>
                  </a:lnTo>
                  <a:lnTo>
                    <a:pt x="254" y="211"/>
                  </a:lnTo>
                  <a:lnTo>
                    <a:pt x="265" y="214"/>
                  </a:lnTo>
                  <a:lnTo>
                    <a:pt x="275" y="218"/>
                  </a:lnTo>
                  <a:lnTo>
                    <a:pt x="285" y="223"/>
                  </a:lnTo>
                  <a:lnTo>
                    <a:pt x="294" y="229"/>
                  </a:lnTo>
                  <a:lnTo>
                    <a:pt x="302" y="235"/>
                  </a:lnTo>
                  <a:lnTo>
                    <a:pt x="306" y="238"/>
                  </a:lnTo>
                  <a:lnTo>
                    <a:pt x="309" y="241"/>
                  </a:lnTo>
                  <a:lnTo>
                    <a:pt x="316" y="249"/>
                  </a:lnTo>
                  <a:lnTo>
                    <a:pt x="319" y="253"/>
                  </a:lnTo>
                  <a:lnTo>
                    <a:pt x="322" y="257"/>
                  </a:lnTo>
                  <a:lnTo>
                    <a:pt x="324" y="261"/>
                  </a:lnTo>
                  <a:lnTo>
                    <a:pt x="327" y="265"/>
                  </a:lnTo>
                  <a:lnTo>
                    <a:pt x="329" y="269"/>
                  </a:lnTo>
                  <a:lnTo>
                    <a:pt x="330" y="274"/>
                  </a:lnTo>
                  <a:lnTo>
                    <a:pt x="332" y="278"/>
                  </a:lnTo>
                  <a:lnTo>
                    <a:pt x="334" y="283"/>
                  </a:lnTo>
                  <a:lnTo>
                    <a:pt x="336" y="293"/>
                  </a:lnTo>
                  <a:lnTo>
                    <a:pt x="337" y="303"/>
                  </a:lnTo>
                  <a:lnTo>
                    <a:pt x="338" y="314"/>
                  </a:lnTo>
                  <a:moveTo>
                    <a:pt x="253" y="113"/>
                  </a:moveTo>
                  <a:lnTo>
                    <a:pt x="252" y="104"/>
                  </a:lnTo>
                  <a:lnTo>
                    <a:pt x="252" y="100"/>
                  </a:lnTo>
                  <a:lnTo>
                    <a:pt x="251" y="96"/>
                  </a:lnTo>
                  <a:lnTo>
                    <a:pt x="250" y="93"/>
                  </a:lnTo>
                  <a:lnTo>
                    <a:pt x="249" y="89"/>
                  </a:lnTo>
                  <a:lnTo>
                    <a:pt x="248" y="86"/>
                  </a:lnTo>
                  <a:lnTo>
                    <a:pt x="247" y="83"/>
                  </a:lnTo>
                  <a:lnTo>
                    <a:pt x="245" y="79"/>
                  </a:lnTo>
                  <a:lnTo>
                    <a:pt x="243" y="77"/>
                  </a:lnTo>
                  <a:lnTo>
                    <a:pt x="241" y="74"/>
                  </a:lnTo>
                  <a:lnTo>
                    <a:pt x="239" y="71"/>
                  </a:lnTo>
                  <a:lnTo>
                    <a:pt x="237" y="69"/>
                  </a:lnTo>
                  <a:lnTo>
                    <a:pt x="234" y="66"/>
                  </a:lnTo>
                  <a:lnTo>
                    <a:pt x="231" y="64"/>
                  </a:lnTo>
                  <a:lnTo>
                    <a:pt x="228" y="62"/>
                  </a:lnTo>
                  <a:lnTo>
                    <a:pt x="225" y="60"/>
                  </a:lnTo>
                  <a:lnTo>
                    <a:pt x="222" y="59"/>
                  </a:lnTo>
                  <a:lnTo>
                    <a:pt x="215" y="56"/>
                  </a:lnTo>
                  <a:lnTo>
                    <a:pt x="207" y="53"/>
                  </a:lnTo>
                  <a:lnTo>
                    <a:pt x="199" y="51"/>
                  </a:lnTo>
                  <a:lnTo>
                    <a:pt x="190" y="49"/>
                  </a:lnTo>
                  <a:lnTo>
                    <a:pt x="180" y="48"/>
                  </a:lnTo>
                  <a:lnTo>
                    <a:pt x="169" y="47"/>
                  </a:lnTo>
                  <a:lnTo>
                    <a:pt x="158" y="47"/>
                  </a:lnTo>
                  <a:lnTo>
                    <a:pt x="59" y="47"/>
                  </a:lnTo>
                  <a:lnTo>
                    <a:pt x="59" y="186"/>
                  </a:lnTo>
                  <a:lnTo>
                    <a:pt x="158" y="186"/>
                  </a:lnTo>
                  <a:lnTo>
                    <a:pt x="170" y="185"/>
                  </a:lnTo>
                  <a:lnTo>
                    <a:pt x="181" y="185"/>
                  </a:lnTo>
                  <a:lnTo>
                    <a:pt x="191" y="183"/>
                  </a:lnTo>
                  <a:lnTo>
                    <a:pt x="200" y="181"/>
                  </a:lnTo>
                  <a:lnTo>
                    <a:pt x="208" y="179"/>
                  </a:lnTo>
                  <a:lnTo>
                    <a:pt x="216" y="176"/>
                  </a:lnTo>
                  <a:lnTo>
                    <a:pt x="220" y="174"/>
                  </a:lnTo>
                  <a:lnTo>
                    <a:pt x="223" y="172"/>
                  </a:lnTo>
                  <a:lnTo>
                    <a:pt x="226" y="170"/>
                  </a:lnTo>
                  <a:lnTo>
                    <a:pt x="229" y="168"/>
                  </a:lnTo>
                  <a:lnTo>
                    <a:pt x="232" y="166"/>
                  </a:lnTo>
                  <a:lnTo>
                    <a:pt x="235" y="163"/>
                  </a:lnTo>
                  <a:lnTo>
                    <a:pt x="237" y="160"/>
                  </a:lnTo>
                  <a:lnTo>
                    <a:pt x="239" y="158"/>
                  </a:lnTo>
                  <a:lnTo>
                    <a:pt x="242" y="155"/>
                  </a:lnTo>
                  <a:lnTo>
                    <a:pt x="243" y="152"/>
                  </a:lnTo>
                  <a:lnTo>
                    <a:pt x="245" y="149"/>
                  </a:lnTo>
                  <a:lnTo>
                    <a:pt x="247" y="145"/>
                  </a:lnTo>
                  <a:lnTo>
                    <a:pt x="248" y="142"/>
                  </a:lnTo>
                  <a:lnTo>
                    <a:pt x="249" y="138"/>
                  </a:lnTo>
                  <a:lnTo>
                    <a:pt x="250" y="134"/>
                  </a:lnTo>
                  <a:lnTo>
                    <a:pt x="251" y="130"/>
                  </a:lnTo>
                  <a:lnTo>
                    <a:pt x="252" y="122"/>
                  </a:lnTo>
                  <a:lnTo>
                    <a:pt x="253" y="113"/>
                  </a:lnTo>
                  <a:moveTo>
                    <a:pt x="278" y="309"/>
                  </a:moveTo>
                  <a:lnTo>
                    <a:pt x="277" y="300"/>
                  </a:lnTo>
                  <a:lnTo>
                    <a:pt x="276" y="291"/>
                  </a:lnTo>
                  <a:lnTo>
                    <a:pt x="274" y="283"/>
                  </a:lnTo>
                  <a:lnTo>
                    <a:pt x="271" y="275"/>
                  </a:lnTo>
                  <a:lnTo>
                    <a:pt x="267" y="268"/>
                  </a:lnTo>
                  <a:lnTo>
                    <a:pt x="262" y="262"/>
                  </a:lnTo>
                  <a:lnTo>
                    <a:pt x="257" y="256"/>
                  </a:lnTo>
                  <a:lnTo>
                    <a:pt x="251" y="251"/>
                  </a:lnTo>
                  <a:lnTo>
                    <a:pt x="243" y="247"/>
                  </a:lnTo>
                  <a:lnTo>
                    <a:pt x="235" y="243"/>
                  </a:lnTo>
                  <a:lnTo>
                    <a:pt x="226" y="240"/>
                  </a:lnTo>
                  <a:lnTo>
                    <a:pt x="217" y="237"/>
                  </a:lnTo>
                  <a:lnTo>
                    <a:pt x="206" y="235"/>
                  </a:lnTo>
                  <a:lnTo>
                    <a:pt x="195" y="233"/>
                  </a:lnTo>
                  <a:lnTo>
                    <a:pt x="182" y="232"/>
                  </a:lnTo>
                  <a:lnTo>
                    <a:pt x="169" y="232"/>
                  </a:lnTo>
                  <a:lnTo>
                    <a:pt x="59" y="232"/>
                  </a:lnTo>
                  <a:lnTo>
                    <a:pt x="59" y="390"/>
                  </a:lnTo>
                  <a:lnTo>
                    <a:pt x="174" y="390"/>
                  </a:lnTo>
                  <a:lnTo>
                    <a:pt x="187" y="389"/>
                  </a:lnTo>
                  <a:lnTo>
                    <a:pt x="199" y="388"/>
                  </a:lnTo>
                  <a:lnTo>
                    <a:pt x="210" y="387"/>
                  </a:lnTo>
                  <a:lnTo>
                    <a:pt x="221" y="384"/>
                  </a:lnTo>
                  <a:lnTo>
                    <a:pt x="230" y="382"/>
                  </a:lnTo>
                  <a:lnTo>
                    <a:pt x="235" y="380"/>
                  </a:lnTo>
                  <a:lnTo>
                    <a:pt x="239" y="378"/>
                  </a:lnTo>
                  <a:lnTo>
                    <a:pt x="243" y="376"/>
                  </a:lnTo>
                  <a:lnTo>
                    <a:pt x="246" y="374"/>
                  </a:lnTo>
                  <a:lnTo>
                    <a:pt x="250" y="372"/>
                  </a:lnTo>
                  <a:lnTo>
                    <a:pt x="253" y="369"/>
                  </a:lnTo>
                  <a:lnTo>
                    <a:pt x="256" y="367"/>
                  </a:lnTo>
                  <a:lnTo>
                    <a:pt x="259" y="364"/>
                  </a:lnTo>
                  <a:lnTo>
                    <a:pt x="261" y="361"/>
                  </a:lnTo>
                  <a:lnTo>
                    <a:pt x="264" y="358"/>
                  </a:lnTo>
                  <a:lnTo>
                    <a:pt x="266" y="355"/>
                  </a:lnTo>
                  <a:lnTo>
                    <a:pt x="268" y="351"/>
                  </a:lnTo>
                  <a:lnTo>
                    <a:pt x="270" y="348"/>
                  </a:lnTo>
                  <a:lnTo>
                    <a:pt x="272" y="344"/>
                  </a:lnTo>
                  <a:lnTo>
                    <a:pt x="273" y="340"/>
                  </a:lnTo>
                  <a:lnTo>
                    <a:pt x="274" y="336"/>
                  </a:lnTo>
                  <a:lnTo>
                    <a:pt x="275" y="332"/>
                  </a:lnTo>
                  <a:lnTo>
                    <a:pt x="276" y="328"/>
                  </a:lnTo>
                  <a:lnTo>
                    <a:pt x="277" y="319"/>
                  </a:lnTo>
                  <a:lnTo>
                    <a:pt x="278" y="30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5" name=""/>
            <p:cNvSpPr/>
            <p:nvPr/>
          </p:nvSpPr>
          <p:spPr>
            <a:xfrm>
              <a:off x="2651400" y="5236200"/>
              <a:ext cx="95760" cy="122040"/>
            </a:xfrm>
            <a:custGeom>
              <a:avLst/>
              <a:gdLst>
                <a:gd name="textAreaLeft" fmla="*/ 0 w 95760"/>
                <a:gd name="textAreaRight" fmla="*/ 96840 w 95760"/>
                <a:gd name="textAreaTop" fmla="*/ 0 h 122040"/>
                <a:gd name="textAreaBottom" fmla="*/ 123120 h 122040"/>
              </a:gdLst>
              <a:ahLst/>
              <a:rect l="textAreaLeft" t="textAreaTop" r="textAreaRight" b="textAreaBottom"/>
              <a:pathLst>
                <a:path w="269" h="342">
                  <a:moveTo>
                    <a:pt x="56" y="0"/>
                  </a:moveTo>
                  <a:lnTo>
                    <a:pt x="56" y="213"/>
                  </a:lnTo>
                  <a:lnTo>
                    <a:pt x="56" y="229"/>
                  </a:lnTo>
                  <a:lnTo>
                    <a:pt x="57" y="236"/>
                  </a:lnTo>
                  <a:lnTo>
                    <a:pt x="57" y="242"/>
                  </a:lnTo>
                  <a:lnTo>
                    <a:pt x="58" y="249"/>
                  </a:lnTo>
                  <a:lnTo>
                    <a:pt x="60" y="254"/>
                  </a:lnTo>
                  <a:lnTo>
                    <a:pt x="61" y="260"/>
                  </a:lnTo>
                  <a:lnTo>
                    <a:pt x="62" y="264"/>
                  </a:lnTo>
                  <a:lnTo>
                    <a:pt x="64" y="269"/>
                  </a:lnTo>
                  <a:lnTo>
                    <a:pt x="66" y="273"/>
                  </a:lnTo>
                  <a:lnTo>
                    <a:pt x="68" y="277"/>
                  </a:lnTo>
                  <a:lnTo>
                    <a:pt x="71" y="280"/>
                  </a:lnTo>
                  <a:lnTo>
                    <a:pt x="74" y="283"/>
                  </a:lnTo>
                  <a:lnTo>
                    <a:pt x="76" y="286"/>
                  </a:lnTo>
                  <a:lnTo>
                    <a:pt x="80" y="289"/>
                  </a:lnTo>
                  <a:lnTo>
                    <a:pt x="83" y="291"/>
                  </a:lnTo>
                  <a:lnTo>
                    <a:pt x="87" y="293"/>
                  </a:lnTo>
                  <a:lnTo>
                    <a:pt x="91" y="294"/>
                  </a:lnTo>
                  <a:lnTo>
                    <a:pt x="96" y="296"/>
                  </a:lnTo>
                  <a:lnTo>
                    <a:pt x="101" y="297"/>
                  </a:lnTo>
                  <a:lnTo>
                    <a:pt x="106" y="298"/>
                  </a:lnTo>
                  <a:lnTo>
                    <a:pt x="112" y="298"/>
                  </a:lnTo>
                  <a:lnTo>
                    <a:pt x="118" y="299"/>
                  </a:lnTo>
                  <a:lnTo>
                    <a:pt x="125" y="299"/>
                  </a:lnTo>
                  <a:lnTo>
                    <a:pt x="135" y="298"/>
                  </a:lnTo>
                  <a:lnTo>
                    <a:pt x="144" y="297"/>
                  </a:lnTo>
                  <a:lnTo>
                    <a:pt x="149" y="296"/>
                  </a:lnTo>
                  <a:lnTo>
                    <a:pt x="153" y="295"/>
                  </a:lnTo>
                  <a:lnTo>
                    <a:pt x="157" y="294"/>
                  </a:lnTo>
                  <a:lnTo>
                    <a:pt x="161" y="292"/>
                  </a:lnTo>
                  <a:lnTo>
                    <a:pt x="165" y="290"/>
                  </a:lnTo>
                  <a:lnTo>
                    <a:pt x="169" y="288"/>
                  </a:lnTo>
                  <a:lnTo>
                    <a:pt x="172" y="286"/>
                  </a:lnTo>
                  <a:lnTo>
                    <a:pt x="176" y="283"/>
                  </a:lnTo>
                  <a:lnTo>
                    <a:pt x="179" y="281"/>
                  </a:lnTo>
                  <a:lnTo>
                    <a:pt x="182" y="278"/>
                  </a:lnTo>
                  <a:lnTo>
                    <a:pt x="186" y="275"/>
                  </a:lnTo>
                  <a:lnTo>
                    <a:pt x="189" y="271"/>
                  </a:lnTo>
                  <a:lnTo>
                    <a:pt x="191" y="268"/>
                  </a:lnTo>
                  <a:lnTo>
                    <a:pt x="194" y="264"/>
                  </a:lnTo>
                  <a:lnTo>
                    <a:pt x="196" y="260"/>
                  </a:lnTo>
                  <a:lnTo>
                    <a:pt x="199" y="256"/>
                  </a:lnTo>
                  <a:lnTo>
                    <a:pt x="203" y="248"/>
                  </a:lnTo>
                  <a:lnTo>
                    <a:pt x="206" y="238"/>
                  </a:lnTo>
                  <a:lnTo>
                    <a:pt x="209" y="228"/>
                  </a:lnTo>
                  <a:lnTo>
                    <a:pt x="210" y="218"/>
                  </a:lnTo>
                  <a:lnTo>
                    <a:pt x="211" y="207"/>
                  </a:lnTo>
                  <a:lnTo>
                    <a:pt x="212" y="195"/>
                  </a:lnTo>
                  <a:lnTo>
                    <a:pt x="212" y="0"/>
                  </a:lnTo>
                  <a:lnTo>
                    <a:pt x="268" y="0"/>
                  </a:lnTo>
                  <a:lnTo>
                    <a:pt x="268" y="264"/>
                  </a:lnTo>
                  <a:lnTo>
                    <a:pt x="268" y="311"/>
                  </a:lnTo>
                  <a:lnTo>
                    <a:pt x="269" y="326"/>
                  </a:lnTo>
                  <a:lnTo>
                    <a:pt x="269" y="332"/>
                  </a:lnTo>
                  <a:lnTo>
                    <a:pt x="269" y="336"/>
                  </a:lnTo>
                  <a:lnTo>
                    <a:pt x="217" y="336"/>
                  </a:lnTo>
                  <a:lnTo>
                    <a:pt x="217" y="335"/>
                  </a:lnTo>
                  <a:lnTo>
                    <a:pt x="217" y="335"/>
                  </a:lnTo>
                  <a:lnTo>
                    <a:pt x="216" y="333"/>
                  </a:lnTo>
                  <a:lnTo>
                    <a:pt x="216" y="327"/>
                  </a:lnTo>
                  <a:lnTo>
                    <a:pt x="215" y="312"/>
                  </a:lnTo>
                  <a:lnTo>
                    <a:pt x="214" y="278"/>
                  </a:lnTo>
                  <a:lnTo>
                    <a:pt x="213" y="278"/>
                  </a:lnTo>
                  <a:lnTo>
                    <a:pt x="208" y="287"/>
                  </a:lnTo>
                  <a:lnTo>
                    <a:pt x="203" y="294"/>
                  </a:lnTo>
                  <a:lnTo>
                    <a:pt x="198" y="302"/>
                  </a:lnTo>
                  <a:lnTo>
                    <a:pt x="193" y="308"/>
                  </a:lnTo>
                  <a:lnTo>
                    <a:pt x="187" y="314"/>
                  </a:lnTo>
                  <a:lnTo>
                    <a:pt x="181" y="319"/>
                  </a:lnTo>
                  <a:lnTo>
                    <a:pt x="175" y="324"/>
                  </a:lnTo>
                  <a:lnTo>
                    <a:pt x="169" y="328"/>
                  </a:lnTo>
                  <a:lnTo>
                    <a:pt x="162" y="331"/>
                  </a:lnTo>
                  <a:lnTo>
                    <a:pt x="155" y="334"/>
                  </a:lnTo>
                  <a:lnTo>
                    <a:pt x="148" y="336"/>
                  </a:lnTo>
                  <a:lnTo>
                    <a:pt x="141" y="338"/>
                  </a:lnTo>
                  <a:lnTo>
                    <a:pt x="133" y="340"/>
                  </a:lnTo>
                  <a:lnTo>
                    <a:pt x="124" y="341"/>
                  </a:lnTo>
                  <a:lnTo>
                    <a:pt x="115" y="342"/>
                  </a:lnTo>
                  <a:lnTo>
                    <a:pt x="106" y="342"/>
                  </a:lnTo>
                  <a:lnTo>
                    <a:pt x="93" y="342"/>
                  </a:lnTo>
                  <a:lnTo>
                    <a:pt x="80" y="340"/>
                  </a:lnTo>
                  <a:lnTo>
                    <a:pt x="69" y="338"/>
                  </a:lnTo>
                  <a:lnTo>
                    <a:pt x="58" y="335"/>
                  </a:lnTo>
                  <a:lnTo>
                    <a:pt x="53" y="333"/>
                  </a:lnTo>
                  <a:lnTo>
                    <a:pt x="49" y="331"/>
                  </a:lnTo>
                  <a:lnTo>
                    <a:pt x="44" y="329"/>
                  </a:lnTo>
                  <a:lnTo>
                    <a:pt x="40" y="327"/>
                  </a:lnTo>
                  <a:lnTo>
                    <a:pt x="36" y="324"/>
                  </a:lnTo>
                  <a:lnTo>
                    <a:pt x="32" y="321"/>
                  </a:lnTo>
                  <a:lnTo>
                    <a:pt x="29" y="318"/>
                  </a:lnTo>
                  <a:lnTo>
                    <a:pt x="25" y="315"/>
                  </a:lnTo>
                  <a:lnTo>
                    <a:pt x="22" y="311"/>
                  </a:lnTo>
                  <a:lnTo>
                    <a:pt x="19" y="307"/>
                  </a:lnTo>
                  <a:lnTo>
                    <a:pt x="17" y="303"/>
                  </a:lnTo>
                  <a:lnTo>
                    <a:pt x="14" y="299"/>
                  </a:lnTo>
                  <a:lnTo>
                    <a:pt x="12" y="294"/>
                  </a:lnTo>
                  <a:lnTo>
                    <a:pt x="10" y="289"/>
                  </a:lnTo>
                  <a:lnTo>
                    <a:pt x="6" y="278"/>
                  </a:lnTo>
                  <a:lnTo>
                    <a:pt x="3" y="266"/>
                  </a:lnTo>
                  <a:lnTo>
                    <a:pt x="1" y="253"/>
                  </a:lnTo>
                  <a:lnTo>
                    <a:pt x="0" y="239"/>
                  </a:lnTo>
                  <a:lnTo>
                    <a:pt x="0" y="224"/>
                  </a:lnTo>
                  <a:lnTo>
                    <a:pt x="0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6" name=""/>
            <p:cNvSpPr/>
            <p:nvPr/>
          </p:nvSpPr>
          <p:spPr>
            <a:xfrm>
              <a:off x="2778480" y="5234040"/>
              <a:ext cx="95760" cy="122040"/>
            </a:xfrm>
            <a:custGeom>
              <a:avLst/>
              <a:gdLst>
                <a:gd name="textAreaLeft" fmla="*/ 0 w 95760"/>
                <a:gd name="textAreaRight" fmla="*/ 96840 w 95760"/>
                <a:gd name="textAreaTop" fmla="*/ 0 h 122040"/>
                <a:gd name="textAreaBottom" fmla="*/ 123120 h 122040"/>
              </a:gdLst>
              <a:ahLst/>
              <a:rect l="textAreaLeft" t="textAreaTop" r="textAreaRight" b="textAreaBottom"/>
              <a:pathLst>
                <a:path w="269" h="342">
                  <a:moveTo>
                    <a:pt x="213" y="342"/>
                  </a:moveTo>
                  <a:lnTo>
                    <a:pt x="213" y="129"/>
                  </a:lnTo>
                  <a:lnTo>
                    <a:pt x="213" y="113"/>
                  </a:lnTo>
                  <a:lnTo>
                    <a:pt x="212" y="106"/>
                  </a:lnTo>
                  <a:lnTo>
                    <a:pt x="212" y="100"/>
                  </a:lnTo>
                  <a:lnTo>
                    <a:pt x="211" y="93"/>
                  </a:lnTo>
                  <a:lnTo>
                    <a:pt x="210" y="88"/>
                  </a:lnTo>
                  <a:lnTo>
                    <a:pt x="208" y="82"/>
                  </a:lnTo>
                  <a:lnTo>
                    <a:pt x="207" y="78"/>
                  </a:lnTo>
                  <a:lnTo>
                    <a:pt x="205" y="73"/>
                  </a:lnTo>
                  <a:lnTo>
                    <a:pt x="203" y="69"/>
                  </a:lnTo>
                  <a:lnTo>
                    <a:pt x="201" y="65"/>
                  </a:lnTo>
                  <a:lnTo>
                    <a:pt x="198" y="62"/>
                  </a:lnTo>
                  <a:lnTo>
                    <a:pt x="196" y="59"/>
                  </a:lnTo>
                  <a:lnTo>
                    <a:pt x="193" y="56"/>
                  </a:lnTo>
                  <a:lnTo>
                    <a:pt x="189" y="53"/>
                  </a:lnTo>
                  <a:lnTo>
                    <a:pt x="186" y="51"/>
                  </a:lnTo>
                  <a:lnTo>
                    <a:pt x="182" y="49"/>
                  </a:lnTo>
                  <a:lnTo>
                    <a:pt x="178" y="48"/>
                  </a:lnTo>
                  <a:lnTo>
                    <a:pt x="173" y="46"/>
                  </a:lnTo>
                  <a:lnTo>
                    <a:pt x="168" y="45"/>
                  </a:lnTo>
                  <a:lnTo>
                    <a:pt x="163" y="44"/>
                  </a:lnTo>
                  <a:lnTo>
                    <a:pt x="157" y="44"/>
                  </a:lnTo>
                  <a:lnTo>
                    <a:pt x="151" y="43"/>
                  </a:lnTo>
                  <a:lnTo>
                    <a:pt x="144" y="43"/>
                  </a:lnTo>
                  <a:lnTo>
                    <a:pt x="134" y="44"/>
                  </a:lnTo>
                  <a:lnTo>
                    <a:pt x="125" y="45"/>
                  </a:lnTo>
                  <a:lnTo>
                    <a:pt x="121" y="46"/>
                  </a:lnTo>
                  <a:lnTo>
                    <a:pt x="116" y="47"/>
                  </a:lnTo>
                  <a:lnTo>
                    <a:pt x="112" y="48"/>
                  </a:lnTo>
                  <a:lnTo>
                    <a:pt x="108" y="50"/>
                  </a:lnTo>
                  <a:lnTo>
                    <a:pt x="104" y="52"/>
                  </a:lnTo>
                  <a:lnTo>
                    <a:pt x="100" y="54"/>
                  </a:lnTo>
                  <a:lnTo>
                    <a:pt x="97" y="56"/>
                  </a:lnTo>
                  <a:lnTo>
                    <a:pt x="93" y="59"/>
                  </a:lnTo>
                  <a:lnTo>
                    <a:pt x="90" y="61"/>
                  </a:lnTo>
                  <a:lnTo>
                    <a:pt x="87" y="64"/>
                  </a:lnTo>
                  <a:lnTo>
                    <a:pt x="84" y="67"/>
                  </a:lnTo>
                  <a:lnTo>
                    <a:pt x="81" y="71"/>
                  </a:lnTo>
                  <a:lnTo>
                    <a:pt x="78" y="74"/>
                  </a:lnTo>
                  <a:lnTo>
                    <a:pt x="75" y="78"/>
                  </a:lnTo>
                  <a:lnTo>
                    <a:pt x="73" y="82"/>
                  </a:lnTo>
                  <a:lnTo>
                    <a:pt x="70" y="86"/>
                  </a:lnTo>
                  <a:lnTo>
                    <a:pt x="66" y="94"/>
                  </a:lnTo>
                  <a:lnTo>
                    <a:pt x="63" y="104"/>
                  </a:lnTo>
                  <a:lnTo>
                    <a:pt x="61" y="114"/>
                  </a:lnTo>
                  <a:lnTo>
                    <a:pt x="59" y="124"/>
                  </a:lnTo>
                  <a:lnTo>
                    <a:pt x="58" y="135"/>
                  </a:lnTo>
                  <a:lnTo>
                    <a:pt x="57" y="147"/>
                  </a:lnTo>
                  <a:lnTo>
                    <a:pt x="57" y="342"/>
                  </a:lnTo>
                  <a:lnTo>
                    <a:pt x="2" y="342"/>
                  </a:lnTo>
                  <a:lnTo>
                    <a:pt x="2" y="78"/>
                  </a:lnTo>
                  <a:lnTo>
                    <a:pt x="1" y="31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52" y="6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3" y="9"/>
                  </a:lnTo>
                  <a:lnTo>
                    <a:pt x="53" y="15"/>
                  </a:lnTo>
                  <a:lnTo>
                    <a:pt x="54" y="30"/>
                  </a:lnTo>
                  <a:lnTo>
                    <a:pt x="55" y="64"/>
                  </a:lnTo>
                  <a:lnTo>
                    <a:pt x="56" y="64"/>
                  </a:lnTo>
                  <a:lnTo>
                    <a:pt x="61" y="55"/>
                  </a:lnTo>
                  <a:lnTo>
                    <a:pt x="66" y="48"/>
                  </a:lnTo>
                  <a:lnTo>
                    <a:pt x="71" y="40"/>
                  </a:lnTo>
                  <a:lnTo>
                    <a:pt x="77" y="34"/>
                  </a:lnTo>
                  <a:lnTo>
                    <a:pt x="82" y="28"/>
                  </a:lnTo>
                  <a:lnTo>
                    <a:pt x="88" y="23"/>
                  </a:lnTo>
                  <a:lnTo>
                    <a:pt x="94" y="18"/>
                  </a:lnTo>
                  <a:lnTo>
                    <a:pt x="100" y="14"/>
                  </a:lnTo>
                  <a:lnTo>
                    <a:pt x="107" y="11"/>
                  </a:lnTo>
                  <a:lnTo>
                    <a:pt x="114" y="8"/>
                  </a:lnTo>
                  <a:lnTo>
                    <a:pt x="121" y="6"/>
                  </a:lnTo>
                  <a:lnTo>
                    <a:pt x="129" y="4"/>
                  </a:lnTo>
                  <a:lnTo>
                    <a:pt x="137" y="2"/>
                  </a:lnTo>
                  <a:lnTo>
                    <a:pt x="145" y="1"/>
                  </a:lnTo>
                  <a:lnTo>
                    <a:pt x="154" y="0"/>
                  </a:lnTo>
                  <a:lnTo>
                    <a:pt x="163" y="0"/>
                  </a:lnTo>
                  <a:lnTo>
                    <a:pt x="176" y="0"/>
                  </a:lnTo>
                  <a:lnTo>
                    <a:pt x="189" y="2"/>
                  </a:lnTo>
                  <a:lnTo>
                    <a:pt x="200" y="4"/>
                  </a:lnTo>
                  <a:lnTo>
                    <a:pt x="211" y="7"/>
                  </a:lnTo>
                  <a:lnTo>
                    <a:pt x="216" y="9"/>
                  </a:lnTo>
                  <a:lnTo>
                    <a:pt x="220" y="11"/>
                  </a:lnTo>
                  <a:lnTo>
                    <a:pt x="225" y="13"/>
                  </a:lnTo>
                  <a:lnTo>
                    <a:pt x="229" y="15"/>
                  </a:lnTo>
                  <a:lnTo>
                    <a:pt x="233" y="18"/>
                  </a:lnTo>
                  <a:lnTo>
                    <a:pt x="237" y="21"/>
                  </a:lnTo>
                  <a:lnTo>
                    <a:pt x="241" y="24"/>
                  </a:lnTo>
                  <a:lnTo>
                    <a:pt x="244" y="27"/>
                  </a:lnTo>
                  <a:lnTo>
                    <a:pt x="247" y="31"/>
                  </a:lnTo>
                  <a:lnTo>
                    <a:pt x="250" y="35"/>
                  </a:lnTo>
                  <a:lnTo>
                    <a:pt x="253" y="39"/>
                  </a:lnTo>
                  <a:lnTo>
                    <a:pt x="255" y="43"/>
                  </a:lnTo>
                  <a:lnTo>
                    <a:pt x="257" y="48"/>
                  </a:lnTo>
                  <a:lnTo>
                    <a:pt x="259" y="53"/>
                  </a:lnTo>
                  <a:lnTo>
                    <a:pt x="263" y="64"/>
                  </a:lnTo>
                  <a:lnTo>
                    <a:pt x="266" y="76"/>
                  </a:lnTo>
                  <a:lnTo>
                    <a:pt x="268" y="89"/>
                  </a:lnTo>
                  <a:lnTo>
                    <a:pt x="269" y="103"/>
                  </a:lnTo>
                  <a:lnTo>
                    <a:pt x="269" y="118"/>
                  </a:lnTo>
                  <a:lnTo>
                    <a:pt x="269" y="342"/>
                  </a:lnTo>
                  <a:lnTo>
                    <a:pt x="213" y="34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7" name=""/>
            <p:cNvSpPr/>
            <p:nvPr/>
          </p:nvSpPr>
          <p:spPr>
            <a:xfrm>
              <a:off x="2899080" y="5191560"/>
              <a:ext cx="101880" cy="167040"/>
            </a:xfrm>
            <a:custGeom>
              <a:avLst/>
              <a:gdLst>
                <a:gd name="textAreaLeft" fmla="*/ 0 w 101880"/>
                <a:gd name="textAreaRight" fmla="*/ 102960 w 101880"/>
                <a:gd name="textAreaTop" fmla="*/ 0 h 167040"/>
                <a:gd name="textAreaBottom" fmla="*/ 168120 h 167040"/>
              </a:gdLst>
              <a:ahLst/>
              <a:rect l="textAreaLeft" t="textAreaTop" r="textAreaRight" b="textAreaBottom"/>
              <a:pathLst>
                <a:path w="286" h="467">
                  <a:moveTo>
                    <a:pt x="228" y="407"/>
                  </a:moveTo>
                  <a:lnTo>
                    <a:pt x="224" y="415"/>
                  </a:lnTo>
                  <a:lnTo>
                    <a:pt x="220" y="422"/>
                  </a:lnTo>
                  <a:lnTo>
                    <a:pt x="215" y="428"/>
                  </a:lnTo>
                  <a:lnTo>
                    <a:pt x="210" y="434"/>
                  </a:lnTo>
                  <a:lnTo>
                    <a:pt x="205" y="440"/>
                  </a:lnTo>
                  <a:lnTo>
                    <a:pt x="199" y="445"/>
                  </a:lnTo>
                  <a:lnTo>
                    <a:pt x="193" y="449"/>
                  </a:lnTo>
                  <a:lnTo>
                    <a:pt x="187" y="453"/>
                  </a:lnTo>
                  <a:lnTo>
                    <a:pt x="180" y="456"/>
                  </a:lnTo>
                  <a:lnTo>
                    <a:pt x="173" y="459"/>
                  </a:lnTo>
                  <a:lnTo>
                    <a:pt x="166" y="462"/>
                  </a:lnTo>
                  <a:lnTo>
                    <a:pt x="158" y="463"/>
                  </a:lnTo>
                  <a:lnTo>
                    <a:pt x="150" y="465"/>
                  </a:lnTo>
                  <a:lnTo>
                    <a:pt x="142" y="466"/>
                  </a:lnTo>
                  <a:lnTo>
                    <a:pt x="133" y="467"/>
                  </a:lnTo>
                  <a:lnTo>
                    <a:pt x="124" y="467"/>
                  </a:lnTo>
                  <a:lnTo>
                    <a:pt x="108" y="466"/>
                  </a:lnTo>
                  <a:lnTo>
                    <a:pt x="101" y="465"/>
                  </a:lnTo>
                  <a:lnTo>
                    <a:pt x="94" y="464"/>
                  </a:lnTo>
                  <a:lnTo>
                    <a:pt x="87" y="463"/>
                  </a:lnTo>
                  <a:lnTo>
                    <a:pt x="81" y="461"/>
                  </a:lnTo>
                  <a:lnTo>
                    <a:pt x="74" y="459"/>
                  </a:lnTo>
                  <a:lnTo>
                    <a:pt x="68" y="456"/>
                  </a:lnTo>
                  <a:lnTo>
                    <a:pt x="63" y="453"/>
                  </a:lnTo>
                  <a:lnTo>
                    <a:pt x="57" y="450"/>
                  </a:lnTo>
                  <a:lnTo>
                    <a:pt x="52" y="447"/>
                  </a:lnTo>
                  <a:lnTo>
                    <a:pt x="47" y="443"/>
                  </a:lnTo>
                  <a:lnTo>
                    <a:pt x="42" y="439"/>
                  </a:lnTo>
                  <a:lnTo>
                    <a:pt x="38" y="434"/>
                  </a:lnTo>
                  <a:lnTo>
                    <a:pt x="34" y="429"/>
                  </a:lnTo>
                  <a:lnTo>
                    <a:pt x="30" y="424"/>
                  </a:lnTo>
                  <a:lnTo>
                    <a:pt x="26" y="419"/>
                  </a:lnTo>
                  <a:lnTo>
                    <a:pt x="23" y="413"/>
                  </a:lnTo>
                  <a:lnTo>
                    <a:pt x="20" y="407"/>
                  </a:lnTo>
                  <a:lnTo>
                    <a:pt x="17" y="400"/>
                  </a:lnTo>
                  <a:lnTo>
                    <a:pt x="12" y="386"/>
                  </a:lnTo>
                  <a:lnTo>
                    <a:pt x="8" y="370"/>
                  </a:lnTo>
                  <a:lnTo>
                    <a:pt x="4" y="353"/>
                  </a:lnTo>
                  <a:lnTo>
                    <a:pt x="2" y="335"/>
                  </a:lnTo>
                  <a:lnTo>
                    <a:pt x="1" y="315"/>
                  </a:lnTo>
                  <a:lnTo>
                    <a:pt x="0" y="294"/>
                  </a:lnTo>
                  <a:lnTo>
                    <a:pt x="2" y="253"/>
                  </a:lnTo>
                  <a:lnTo>
                    <a:pt x="5" y="235"/>
                  </a:lnTo>
                  <a:lnTo>
                    <a:pt x="8" y="218"/>
                  </a:lnTo>
                  <a:lnTo>
                    <a:pt x="12" y="202"/>
                  </a:lnTo>
                  <a:lnTo>
                    <a:pt x="18" y="187"/>
                  </a:lnTo>
                  <a:lnTo>
                    <a:pt x="24" y="174"/>
                  </a:lnTo>
                  <a:lnTo>
                    <a:pt x="31" y="163"/>
                  </a:lnTo>
                  <a:lnTo>
                    <a:pt x="39" y="152"/>
                  </a:lnTo>
                  <a:lnTo>
                    <a:pt x="48" y="143"/>
                  </a:lnTo>
                  <a:lnTo>
                    <a:pt x="58" y="136"/>
                  </a:lnTo>
                  <a:lnTo>
                    <a:pt x="70" y="130"/>
                  </a:lnTo>
                  <a:lnTo>
                    <a:pt x="82" y="125"/>
                  </a:lnTo>
                  <a:lnTo>
                    <a:pt x="95" y="121"/>
                  </a:lnTo>
                  <a:lnTo>
                    <a:pt x="109" y="119"/>
                  </a:lnTo>
                  <a:lnTo>
                    <a:pt x="124" y="119"/>
                  </a:lnTo>
                  <a:lnTo>
                    <a:pt x="133" y="119"/>
                  </a:lnTo>
                  <a:lnTo>
                    <a:pt x="142" y="120"/>
                  </a:lnTo>
                  <a:lnTo>
                    <a:pt x="150" y="121"/>
                  </a:lnTo>
                  <a:lnTo>
                    <a:pt x="159" y="122"/>
                  </a:lnTo>
                  <a:lnTo>
                    <a:pt x="166" y="124"/>
                  </a:lnTo>
                  <a:lnTo>
                    <a:pt x="174" y="127"/>
                  </a:lnTo>
                  <a:lnTo>
                    <a:pt x="181" y="129"/>
                  </a:lnTo>
                  <a:lnTo>
                    <a:pt x="187" y="133"/>
                  </a:lnTo>
                  <a:lnTo>
                    <a:pt x="193" y="136"/>
                  </a:lnTo>
                  <a:lnTo>
                    <a:pt x="199" y="141"/>
                  </a:lnTo>
                  <a:lnTo>
                    <a:pt x="205" y="145"/>
                  </a:lnTo>
                  <a:lnTo>
                    <a:pt x="210" y="151"/>
                  </a:lnTo>
                  <a:lnTo>
                    <a:pt x="215" y="157"/>
                  </a:lnTo>
                  <a:lnTo>
                    <a:pt x="220" y="163"/>
                  </a:lnTo>
                  <a:lnTo>
                    <a:pt x="224" y="170"/>
                  </a:lnTo>
                  <a:lnTo>
                    <a:pt x="228" y="177"/>
                  </a:lnTo>
                  <a:lnTo>
                    <a:pt x="229" y="177"/>
                  </a:lnTo>
                  <a:lnTo>
                    <a:pt x="228" y="139"/>
                  </a:lnTo>
                  <a:lnTo>
                    <a:pt x="228" y="0"/>
                  </a:lnTo>
                  <a:lnTo>
                    <a:pt x="284" y="0"/>
                  </a:lnTo>
                  <a:lnTo>
                    <a:pt x="284" y="392"/>
                  </a:lnTo>
                  <a:lnTo>
                    <a:pt x="284" y="435"/>
                  </a:lnTo>
                  <a:lnTo>
                    <a:pt x="285" y="450"/>
                  </a:lnTo>
                  <a:lnTo>
                    <a:pt x="286" y="461"/>
                  </a:lnTo>
                  <a:lnTo>
                    <a:pt x="232" y="461"/>
                  </a:lnTo>
                  <a:lnTo>
                    <a:pt x="232" y="459"/>
                  </a:lnTo>
                  <a:lnTo>
                    <a:pt x="232" y="457"/>
                  </a:lnTo>
                  <a:lnTo>
                    <a:pt x="231" y="453"/>
                  </a:lnTo>
                  <a:lnTo>
                    <a:pt x="230" y="438"/>
                  </a:lnTo>
                  <a:lnTo>
                    <a:pt x="229" y="407"/>
                  </a:lnTo>
                  <a:lnTo>
                    <a:pt x="228" y="407"/>
                  </a:lnTo>
                  <a:moveTo>
                    <a:pt x="59" y="293"/>
                  </a:moveTo>
                  <a:lnTo>
                    <a:pt x="59" y="310"/>
                  </a:lnTo>
                  <a:lnTo>
                    <a:pt x="60" y="325"/>
                  </a:lnTo>
                  <a:lnTo>
                    <a:pt x="61" y="340"/>
                  </a:lnTo>
                  <a:lnTo>
                    <a:pt x="63" y="353"/>
                  </a:lnTo>
                  <a:lnTo>
                    <a:pt x="66" y="365"/>
                  </a:lnTo>
                  <a:lnTo>
                    <a:pt x="69" y="376"/>
                  </a:lnTo>
                  <a:lnTo>
                    <a:pt x="73" y="385"/>
                  </a:lnTo>
                  <a:lnTo>
                    <a:pt x="75" y="389"/>
                  </a:lnTo>
                  <a:lnTo>
                    <a:pt x="77" y="393"/>
                  </a:lnTo>
                  <a:lnTo>
                    <a:pt x="80" y="397"/>
                  </a:lnTo>
                  <a:lnTo>
                    <a:pt x="82" y="401"/>
                  </a:lnTo>
                  <a:lnTo>
                    <a:pt x="85" y="404"/>
                  </a:lnTo>
                  <a:lnTo>
                    <a:pt x="88" y="407"/>
                  </a:lnTo>
                  <a:lnTo>
                    <a:pt x="91" y="409"/>
                  </a:lnTo>
                  <a:lnTo>
                    <a:pt x="95" y="412"/>
                  </a:lnTo>
                  <a:lnTo>
                    <a:pt x="98" y="414"/>
                  </a:lnTo>
                  <a:lnTo>
                    <a:pt x="102" y="416"/>
                  </a:lnTo>
                  <a:lnTo>
                    <a:pt x="106" y="418"/>
                  </a:lnTo>
                  <a:lnTo>
                    <a:pt x="110" y="420"/>
                  </a:lnTo>
                  <a:lnTo>
                    <a:pt x="114" y="421"/>
                  </a:lnTo>
                  <a:lnTo>
                    <a:pt x="118" y="422"/>
                  </a:lnTo>
                  <a:lnTo>
                    <a:pt x="123" y="423"/>
                  </a:lnTo>
                  <a:lnTo>
                    <a:pt x="128" y="423"/>
                  </a:lnTo>
                  <a:lnTo>
                    <a:pt x="138" y="424"/>
                  </a:lnTo>
                  <a:lnTo>
                    <a:pt x="149" y="423"/>
                  </a:lnTo>
                  <a:lnTo>
                    <a:pt x="155" y="423"/>
                  </a:lnTo>
                  <a:lnTo>
                    <a:pt x="160" y="422"/>
                  </a:lnTo>
                  <a:lnTo>
                    <a:pt x="165" y="421"/>
                  </a:lnTo>
                  <a:lnTo>
                    <a:pt x="170" y="419"/>
                  </a:lnTo>
                  <a:lnTo>
                    <a:pt x="174" y="418"/>
                  </a:lnTo>
                  <a:lnTo>
                    <a:pt x="179" y="416"/>
                  </a:lnTo>
                  <a:lnTo>
                    <a:pt x="183" y="413"/>
                  </a:lnTo>
                  <a:lnTo>
                    <a:pt x="187" y="411"/>
                  </a:lnTo>
                  <a:lnTo>
                    <a:pt x="191" y="408"/>
                  </a:lnTo>
                  <a:lnTo>
                    <a:pt x="194" y="405"/>
                  </a:lnTo>
                  <a:lnTo>
                    <a:pt x="198" y="402"/>
                  </a:lnTo>
                  <a:lnTo>
                    <a:pt x="201" y="399"/>
                  </a:lnTo>
                  <a:lnTo>
                    <a:pt x="204" y="395"/>
                  </a:lnTo>
                  <a:lnTo>
                    <a:pt x="207" y="391"/>
                  </a:lnTo>
                  <a:lnTo>
                    <a:pt x="209" y="387"/>
                  </a:lnTo>
                  <a:lnTo>
                    <a:pt x="212" y="382"/>
                  </a:lnTo>
                  <a:lnTo>
                    <a:pt x="216" y="372"/>
                  </a:lnTo>
                  <a:lnTo>
                    <a:pt x="220" y="361"/>
                  </a:lnTo>
                  <a:lnTo>
                    <a:pt x="223" y="349"/>
                  </a:lnTo>
                  <a:lnTo>
                    <a:pt x="225" y="336"/>
                  </a:lnTo>
                  <a:lnTo>
                    <a:pt x="227" y="321"/>
                  </a:lnTo>
                  <a:lnTo>
                    <a:pt x="228" y="306"/>
                  </a:lnTo>
                  <a:lnTo>
                    <a:pt x="228" y="289"/>
                  </a:lnTo>
                  <a:lnTo>
                    <a:pt x="228" y="273"/>
                  </a:lnTo>
                  <a:lnTo>
                    <a:pt x="227" y="258"/>
                  </a:lnTo>
                  <a:lnTo>
                    <a:pt x="225" y="244"/>
                  </a:lnTo>
                  <a:lnTo>
                    <a:pt x="223" y="231"/>
                  </a:lnTo>
                  <a:lnTo>
                    <a:pt x="220" y="219"/>
                  </a:lnTo>
                  <a:lnTo>
                    <a:pt x="216" y="209"/>
                  </a:lnTo>
                  <a:lnTo>
                    <a:pt x="214" y="204"/>
                  </a:lnTo>
                  <a:lnTo>
                    <a:pt x="212" y="199"/>
                  </a:lnTo>
                  <a:lnTo>
                    <a:pt x="209" y="195"/>
                  </a:lnTo>
                  <a:lnTo>
                    <a:pt x="207" y="191"/>
                  </a:lnTo>
                  <a:lnTo>
                    <a:pt x="204" y="187"/>
                  </a:lnTo>
                  <a:lnTo>
                    <a:pt x="201" y="184"/>
                  </a:lnTo>
                  <a:lnTo>
                    <a:pt x="198" y="180"/>
                  </a:lnTo>
                  <a:lnTo>
                    <a:pt x="194" y="177"/>
                  </a:lnTo>
                  <a:lnTo>
                    <a:pt x="191" y="175"/>
                  </a:lnTo>
                  <a:lnTo>
                    <a:pt x="187" y="172"/>
                  </a:lnTo>
                  <a:lnTo>
                    <a:pt x="183" y="170"/>
                  </a:lnTo>
                  <a:lnTo>
                    <a:pt x="179" y="168"/>
                  </a:lnTo>
                  <a:lnTo>
                    <a:pt x="175" y="166"/>
                  </a:lnTo>
                  <a:lnTo>
                    <a:pt x="170" y="164"/>
                  </a:lnTo>
                  <a:lnTo>
                    <a:pt x="165" y="163"/>
                  </a:lnTo>
                  <a:lnTo>
                    <a:pt x="160" y="162"/>
                  </a:lnTo>
                  <a:lnTo>
                    <a:pt x="155" y="161"/>
                  </a:lnTo>
                  <a:lnTo>
                    <a:pt x="150" y="160"/>
                  </a:lnTo>
                  <a:lnTo>
                    <a:pt x="138" y="160"/>
                  </a:lnTo>
                  <a:lnTo>
                    <a:pt x="128" y="160"/>
                  </a:lnTo>
                  <a:lnTo>
                    <a:pt x="123" y="161"/>
                  </a:lnTo>
                  <a:lnTo>
                    <a:pt x="119" y="162"/>
                  </a:lnTo>
                  <a:lnTo>
                    <a:pt x="114" y="163"/>
                  </a:lnTo>
                  <a:lnTo>
                    <a:pt x="110" y="164"/>
                  </a:lnTo>
                  <a:lnTo>
                    <a:pt x="106" y="166"/>
                  </a:lnTo>
                  <a:lnTo>
                    <a:pt x="102" y="168"/>
                  </a:lnTo>
                  <a:lnTo>
                    <a:pt x="98" y="170"/>
                  </a:lnTo>
                  <a:lnTo>
                    <a:pt x="95" y="172"/>
                  </a:lnTo>
                  <a:lnTo>
                    <a:pt x="92" y="175"/>
                  </a:lnTo>
                  <a:lnTo>
                    <a:pt x="88" y="178"/>
                  </a:lnTo>
                  <a:lnTo>
                    <a:pt x="85" y="181"/>
                  </a:lnTo>
                  <a:lnTo>
                    <a:pt x="83" y="184"/>
                  </a:lnTo>
                  <a:lnTo>
                    <a:pt x="80" y="187"/>
                  </a:lnTo>
                  <a:lnTo>
                    <a:pt x="78" y="191"/>
                  </a:lnTo>
                  <a:lnTo>
                    <a:pt x="75" y="195"/>
                  </a:lnTo>
                  <a:lnTo>
                    <a:pt x="73" y="200"/>
                  </a:lnTo>
                  <a:lnTo>
                    <a:pt x="69" y="209"/>
                  </a:lnTo>
                  <a:lnTo>
                    <a:pt x="66" y="220"/>
                  </a:lnTo>
                  <a:lnTo>
                    <a:pt x="63" y="232"/>
                  </a:lnTo>
                  <a:lnTo>
                    <a:pt x="61" y="245"/>
                  </a:lnTo>
                  <a:lnTo>
                    <a:pt x="60" y="260"/>
                  </a:lnTo>
                  <a:lnTo>
                    <a:pt x="59" y="276"/>
                  </a:lnTo>
                  <a:lnTo>
                    <a:pt x="59" y="29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8" name=""/>
            <p:cNvSpPr/>
            <p:nvPr/>
          </p:nvSpPr>
          <p:spPr>
            <a:xfrm>
              <a:off x="3031200" y="5191560"/>
              <a:ext cx="19080" cy="164880"/>
            </a:xfrm>
            <a:custGeom>
              <a:avLst/>
              <a:gdLst>
                <a:gd name="textAreaLeft" fmla="*/ 0 w 19080"/>
                <a:gd name="textAreaRight" fmla="*/ 20160 w 19080"/>
                <a:gd name="textAreaTop" fmla="*/ 0 h 164880"/>
                <a:gd name="textAreaBottom" fmla="*/ 165960 h 164880"/>
              </a:gdLst>
              <a:ahLst/>
              <a:rect l="textAreaLeft" t="textAreaTop" r="textAreaRight" b="textAreaBottom"/>
              <a:pathLst>
                <a:path w="56" h="461">
                  <a:moveTo>
                    <a:pt x="0" y="461"/>
                  </a:moveTo>
                  <a:lnTo>
                    <a:pt x="0" y="0"/>
                  </a:lnTo>
                  <a:lnTo>
                    <a:pt x="56" y="0"/>
                  </a:lnTo>
                  <a:lnTo>
                    <a:pt x="56" y="461"/>
                  </a:lnTo>
                  <a:lnTo>
                    <a:pt x="0" y="46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9" name=""/>
            <p:cNvSpPr/>
            <p:nvPr/>
          </p:nvSpPr>
          <p:spPr>
            <a:xfrm>
              <a:off x="3075840" y="5234040"/>
              <a:ext cx="106200" cy="124200"/>
            </a:xfrm>
            <a:custGeom>
              <a:avLst/>
              <a:gdLst>
                <a:gd name="textAreaLeft" fmla="*/ 0 w 106200"/>
                <a:gd name="textAreaRight" fmla="*/ 107280 w 106200"/>
                <a:gd name="textAreaTop" fmla="*/ 0 h 124200"/>
                <a:gd name="textAreaBottom" fmla="*/ 125280 h 124200"/>
              </a:gdLst>
              <a:ahLst/>
              <a:rect l="textAreaLeft" t="textAreaTop" r="textAreaRight" b="textAreaBottom"/>
              <a:pathLst>
                <a:path w="298" h="348">
                  <a:moveTo>
                    <a:pt x="59" y="186"/>
                  </a:moveTo>
                  <a:lnTo>
                    <a:pt x="59" y="200"/>
                  </a:lnTo>
                  <a:lnTo>
                    <a:pt x="61" y="213"/>
                  </a:lnTo>
                  <a:lnTo>
                    <a:pt x="62" y="225"/>
                  </a:lnTo>
                  <a:lnTo>
                    <a:pt x="65" y="237"/>
                  </a:lnTo>
                  <a:lnTo>
                    <a:pt x="68" y="248"/>
                  </a:lnTo>
                  <a:lnTo>
                    <a:pt x="73" y="257"/>
                  </a:lnTo>
                  <a:lnTo>
                    <a:pt x="75" y="262"/>
                  </a:lnTo>
                  <a:lnTo>
                    <a:pt x="77" y="267"/>
                  </a:lnTo>
                  <a:lnTo>
                    <a:pt x="80" y="271"/>
                  </a:lnTo>
                  <a:lnTo>
                    <a:pt x="83" y="275"/>
                  </a:lnTo>
                  <a:lnTo>
                    <a:pt x="86" y="279"/>
                  </a:lnTo>
                  <a:lnTo>
                    <a:pt x="89" y="282"/>
                  </a:lnTo>
                  <a:lnTo>
                    <a:pt x="93" y="285"/>
                  </a:lnTo>
                  <a:lnTo>
                    <a:pt x="96" y="288"/>
                  </a:lnTo>
                  <a:lnTo>
                    <a:pt x="100" y="291"/>
                  </a:lnTo>
                  <a:lnTo>
                    <a:pt x="104" y="294"/>
                  </a:lnTo>
                  <a:lnTo>
                    <a:pt x="108" y="296"/>
                  </a:lnTo>
                  <a:lnTo>
                    <a:pt x="112" y="298"/>
                  </a:lnTo>
                  <a:lnTo>
                    <a:pt x="117" y="300"/>
                  </a:lnTo>
                  <a:lnTo>
                    <a:pt x="121" y="302"/>
                  </a:lnTo>
                  <a:lnTo>
                    <a:pt x="126" y="303"/>
                  </a:lnTo>
                  <a:lnTo>
                    <a:pt x="131" y="304"/>
                  </a:lnTo>
                  <a:lnTo>
                    <a:pt x="136" y="305"/>
                  </a:lnTo>
                  <a:lnTo>
                    <a:pt x="142" y="306"/>
                  </a:lnTo>
                  <a:lnTo>
                    <a:pt x="153" y="306"/>
                  </a:lnTo>
                  <a:lnTo>
                    <a:pt x="162" y="306"/>
                  </a:lnTo>
                  <a:lnTo>
                    <a:pt x="170" y="305"/>
                  </a:lnTo>
                  <a:lnTo>
                    <a:pt x="178" y="304"/>
                  </a:lnTo>
                  <a:lnTo>
                    <a:pt x="185" y="302"/>
                  </a:lnTo>
                  <a:lnTo>
                    <a:pt x="192" y="300"/>
                  </a:lnTo>
                  <a:lnTo>
                    <a:pt x="199" y="298"/>
                  </a:lnTo>
                  <a:lnTo>
                    <a:pt x="205" y="295"/>
                  </a:lnTo>
                  <a:lnTo>
                    <a:pt x="211" y="292"/>
                  </a:lnTo>
                  <a:lnTo>
                    <a:pt x="216" y="288"/>
                  </a:lnTo>
                  <a:lnTo>
                    <a:pt x="221" y="284"/>
                  </a:lnTo>
                  <a:lnTo>
                    <a:pt x="225" y="280"/>
                  </a:lnTo>
                  <a:lnTo>
                    <a:pt x="229" y="275"/>
                  </a:lnTo>
                  <a:lnTo>
                    <a:pt x="233" y="270"/>
                  </a:lnTo>
                  <a:lnTo>
                    <a:pt x="236" y="265"/>
                  </a:lnTo>
                  <a:lnTo>
                    <a:pt x="238" y="260"/>
                  </a:lnTo>
                  <a:lnTo>
                    <a:pt x="240" y="255"/>
                  </a:lnTo>
                  <a:lnTo>
                    <a:pt x="289" y="269"/>
                  </a:lnTo>
                  <a:lnTo>
                    <a:pt x="285" y="278"/>
                  </a:lnTo>
                  <a:lnTo>
                    <a:pt x="281" y="287"/>
                  </a:lnTo>
                  <a:lnTo>
                    <a:pt x="275" y="296"/>
                  </a:lnTo>
                  <a:lnTo>
                    <a:pt x="270" y="303"/>
                  </a:lnTo>
                  <a:lnTo>
                    <a:pt x="263" y="310"/>
                  </a:lnTo>
                  <a:lnTo>
                    <a:pt x="256" y="317"/>
                  </a:lnTo>
                  <a:lnTo>
                    <a:pt x="248" y="323"/>
                  </a:lnTo>
                  <a:lnTo>
                    <a:pt x="240" y="328"/>
                  </a:lnTo>
                  <a:lnTo>
                    <a:pt x="231" y="333"/>
                  </a:lnTo>
                  <a:lnTo>
                    <a:pt x="222" y="337"/>
                  </a:lnTo>
                  <a:lnTo>
                    <a:pt x="212" y="340"/>
                  </a:lnTo>
                  <a:lnTo>
                    <a:pt x="201" y="343"/>
                  </a:lnTo>
                  <a:lnTo>
                    <a:pt x="190" y="345"/>
                  </a:lnTo>
                  <a:lnTo>
                    <a:pt x="178" y="347"/>
                  </a:lnTo>
                  <a:lnTo>
                    <a:pt x="166" y="348"/>
                  </a:lnTo>
                  <a:lnTo>
                    <a:pt x="153" y="348"/>
                  </a:lnTo>
                  <a:lnTo>
                    <a:pt x="135" y="347"/>
                  </a:lnTo>
                  <a:lnTo>
                    <a:pt x="118" y="345"/>
                  </a:lnTo>
                  <a:lnTo>
                    <a:pt x="102" y="342"/>
                  </a:lnTo>
                  <a:lnTo>
                    <a:pt x="94" y="339"/>
                  </a:lnTo>
                  <a:lnTo>
                    <a:pt x="87" y="337"/>
                  </a:lnTo>
                  <a:lnTo>
                    <a:pt x="80" y="334"/>
                  </a:lnTo>
                  <a:lnTo>
                    <a:pt x="74" y="331"/>
                  </a:lnTo>
                  <a:lnTo>
                    <a:pt x="67" y="327"/>
                  </a:lnTo>
                  <a:lnTo>
                    <a:pt x="61" y="323"/>
                  </a:lnTo>
                  <a:lnTo>
                    <a:pt x="55" y="319"/>
                  </a:lnTo>
                  <a:lnTo>
                    <a:pt x="50" y="314"/>
                  </a:lnTo>
                  <a:lnTo>
                    <a:pt x="44" y="309"/>
                  </a:lnTo>
                  <a:lnTo>
                    <a:pt x="39" y="304"/>
                  </a:lnTo>
                  <a:lnTo>
                    <a:pt x="35" y="298"/>
                  </a:lnTo>
                  <a:lnTo>
                    <a:pt x="30" y="292"/>
                  </a:lnTo>
                  <a:lnTo>
                    <a:pt x="26" y="285"/>
                  </a:lnTo>
                  <a:lnTo>
                    <a:pt x="22" y="279"/>
                  </a:lnTo>
                  <a:lnTo>
                    <a:pt x="19" y="272"/>
                  </a:lnTo>
                  <a:lnTo>
                    <a:pt x="16" y="264"/>
                  </a:lnTo>
                  <a:lnTo>
                    <a:pt x="10" y="248"/>
                  </a:lnTo>
                  <a:lnTo>
                    <a:pt x="6" y="231"/>
                  </a:lnTo>
                  <a:lnTo>
                    <a:pt x="3" y="213"/>
                  </a:lnTo>
                  <a:lnTo>
                    <a:pt x="1" y="193"/>
                  </a:lnTo>
                  <a:lnTo>
                    <a:pt x="0" y="172"/>
                  </a:lnTo>
                  <a:lnTo>
                    <a:pt x="1" y="151"/>
                  </a:lnTo>
                  <a:lnTo>
                    <a:pt x="3" y="133"/>
                  </a:lnTo>
                  <a:lnTo>
                    <a:pt x="6" y="115"/>
                  </a:lnTo>
                  <a:lnTo>
                    <a:pt x="10" y="98"/>
                  </a:lnTo>
                  <a:lnTo>
                    <a:pt x="16" y="83"/>
                  </a:lnTo>
                  <a:lnTo>
                    <a:pt x="19" y="76"/>
                  </a:lnTo>
                  <a:lnTo>
                    <a:pt x="22" y="69"/>
                  </a:lnTo>
                  <a:lnTo>
                    <a:pt x="26" y="62"/>
                  </a:lnTo>
                  <a:lnTo>
                    <a:pt x="30" y="56"/>
                  </a:lnTo>
                  <a:lnTo>
                    <a:pt x="35" y="50"/>
                  </a:lnTo>
                  <a:lnTo>
                    <a:pt x="39" y="44"/>
                  </a:lnTo>
                  <a:lnTo>
                    <a:pt x="44" y="39"/>
                  </a:lnTo>
                  <a:lnTo>
                    <a:pt x="50" y="34"/>
                  </a:lnTo>
                  <a:lnTo>
                    <a:pt x="55" y="29"/>
                  </a:lnTo>
                  <a:lnTo>
                    <a:pt x="61" y="25"/>
                  </a:lnTo>
                  <a:lnTo>
                    <a:pt x="67" y="21"/>
                  </a:lnTo>
                  <a:lnTo>
                    <a:pt x="73" y="17"/>
                  </a:lnTo>
                  <a:lnTo>
                    <a:pt x="80" y="14"/>
                  </a:lnTo>
                  <a:lnTo>
                    <a:pt x="87" y="11"/>
                  </a:lnTo>
                  <a:lnTo>
                    <a:pt x="94" y="8"/>
                  </a:lnTo>
                  <a:lnTo>
                    <a:pt x="101" y="6"/>
                  </a:lnTo>
                  <a:lnTo>
                    <a:pt x="117" y="2"/>
                  </a:lnTo>
                  <a:lnTo>
                    <a:pt x="133" y="0"/>
                  </a:lnTo>
                  <a:lnTo>
                    <a:pt x="151" y="0"/>
                  </a:lnTo>
                  <a:lnTo>
                    <a:pt x="168" y="0"/>
                  </a:lnTo>
                  <a:lnTo>
                    <a:pt x="185" y="3"/>
                  </a:lnTo>
                  <a:lnTo>
                    <a:pt x="201" y="6"/>
                  </a:lnTo>
                  <a:lnTo>
                    <a:pt x="215" y="11"/>
                  </a:lnTo>
                  <a:lnTo>
                    <a:pt x="229" y="17"/>
                  </a:lnTo>
                  <a:lnTo>
                    <a:pt x="241" y="25"/>
                  </a:lnTo>
                  <a:lnTo>
                    <a:pt x="252" y="34"/>
                  </a:lnTo>
                  <a:lnTo>
                    <a:pt x="261" y="44"/>
                  </a:lnTo>
                  <a:lnTo>
                    <a:pt x="270" y="56"/>
                  </a:lnTo>
                  <a:lnTo>
                    <a:pt x="278" y="70"/>
                  </a:lnTo>
                  <a:lnTo>
                    <a:pt x="284" y="84"/>
                  </a:lnTo>
                  <a:lnTo>
                    <a:pt x="289" y="100"/>
                  </a:lnTo>
                  <a:lnTo>
                    <a:pt x="293" y="118"/>
                  </a:lnTo>
                  <a:lnTo>
                    <a:pt x="296" y="136"/>
                  </a:lnTo>
                  <a:lnTo>
                    <a:pt x="298" y="157"/>
                  </a:lnTo>
                  <a:lnTo>
                    <a:pt x="298" y="178"/>
                  </a:lnTo>
                  <a:lnTo>
                    <a:pt x="298" y="186"/>
                  </a:lnTo>
                  <a:lnTo>
                    <a:pt x="59" y="186"/>
                  </a:lnTo>
                  <a:moveTo>
                    <a:pt x="241" y="143"/>
                  </a:moveTo>
                  <a:lnTo>
                    <a:pt x="239" y="130"/>
                  </a:lnTo>
                  <a:lnTo>
                    <a:pt x="237" y="118"/>
                  </a:lnTo>
                  <a:lnTo>
                    <a:pt x="235" y="107"/>
                  </a:lnTo>
                  <a:lnTo>
                    <a:pt x="232" y="97"/>
                  </a:lnTo>
                  <a:lnTo>
                    <a:pt x="228" y="88"/>
                  </a:lnTo>
                  <a:lnTo>
                    <a:pt x="224" y="79"/>
                  </a:lnTo>
                  <a:lnTo>
                    <a:pt x="222" y="76"/>
                  </a:lnTo>
                  <a:lnTo>
                    <a:pt x="219" y="72"/>
                  </a:lnTo>
                  <a:lnTo>
                    <a:pt x="217" y="69"/>
                  </a:lnTo>
                  <a:lnTo>
                    <a:pt x="214" y="65"/>
                  </a:lnTo>
                  <a:lnTo>
                    <a:pt x="211" y="62"/>
                  </a:lnTo>
                  <a:lnTo>
                    <a:pt x="208" y="60"/>
                  </a:lnTo>
                  <a:lnTo>
                    <a:pt x="205" y="57"/>
                  </a:lnTo>
                  <a:lnTo>
                    <a:pt x="201" y="55"/>
                  </a:lnTo>
                  <a:lnTo>
                    <a:pt x="198" y="53"/>
                  </a:lnTo>
                  <a:lnTo>
                    <a:pt x="194" y="51"/>
                  </a:lnTo>
                  <a:lnTo>
                    <a:pt x="191" y="49"/>
                  </a:lnTo>
                  <a:lnTo>
                    <a:pt x="187" y="47"/>
                  </a:lnTo>
                  <a:lnTo>
                    <a:pt x="182" y="46"/>
                  </a:lnTo>
                  <a:lnTo>
                    <a:pt x="178" y="44"/>
                  </a:lnTo>
                  <a:lnTo>
                    <a:pt x="169" y="43"/>
                  </a:lnTo>
                  <a:lnTo>
                    <a:pt x="160" y="41"/>
                  </a:lnTo>
                  <a:lnTo>
                    <a:pt x="150" y="41"/>
                  </a:lnTo>
                  <a:lnTo>
                    <a:pt x="140" y="41"/>
                  </a:lnTo>
                  <a:lnTo>
                    <a:pt x="130" y="43"/>
                  </a:lnTo>
                  <a:lnTo>
                    <a:pt x="126" y="44"/>
                  </a:lnTo>
                  <a:lnTo>
                    <a:pt x="122" y="45"/>
                  </a:lnTo>
                  <a:lnTo>
                    <a:pt x="117" y="46"/>
                  </a:lnTo>
                  <a:lnTo>
                    <a:pt x="113" y="48"/>
                  </a:lnTo>
                  <a:lnTo>
                    <a:pt x="109" y="50"/>
                  </a:lnTo>
                  <a:lnTo>
                    <a:pt x="105" y="52"/>
                  </a:lnTo>
                  <a:lnTo>
                    <a:pt x="102" y="54"/>
                  </a:lnTo>
                  <a:lnTo>
                    <a:pt x="98" y="56"/>
                  </a:lnTo>
                  <a:lnTo>
                    <a:pt x="95" y="59"/>
                  </a:lnTo>
                  <a:lnTo>
                    <a:pt x="91" y="62"/>
                  </a:lnTo>
                  <a:lnTo>
                    <a:pt x="88" y="65"/>
                  </a:lnTo>
                  <a:lnTo>
                    <a:pt x="85" y="68"/>
                  </a:lnTo>
                  <a:lnTo>
                    <a:pt x="82" y="72"/>
                  </a:lnTo>
                  <a:lnTo>
                    <a:pt x="80" y="75"/>
                  </a:lnTo>
                  <a:lnTo>
                    <a:pt x="75" y="83"/>
                  </a:lnTo>
                  <a:lnTo>
                    <a:pt x="71" y="91"/>
                  </a:lnTo>
                  <a:lnTo>
                    <a:pt x="67" y="101"/>
                  </a:lnTo>
                  <a:lnTo>
                    <a:pt x="64" y="110"/>
                  </a:lnTo>
                  <a:lnTo>
                    <a:pt x="62" y="120"/>
                  </a:lnTo>
                  <a:lnTo>
                    <a:pt x="61" y="131"/>
                  </a:lnTo>
                  <a:lnTo>
                    <a:pt x="60" y="143"/>
                  </a:lnTo>
                  <a:lnTo>
                    <a:pt x="241" y="14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0" name=""/>
            <p:cNvSpPr/>
            <p:nvPr/>
          </p:nvSpPr>
          <p:spPr>
            <a:xfrm>
              <a:off x="3193920" y="5191560"/>
              <a:ext cx="59760" cy="212040"/>
            </a:xfrm>
            <a:custGeom>
              <a:avLst/>
              <a:gdLst>
                <a:gd name="textAreaLeft" fmla="*/ 0 w 59760"/>
                <a:gd name="textAreaRight" fmla="*/ 60840 w 59760"/>
                <a:gd name="textAreaTop" fmla="*/ 0 h 212040"/>
                <a:gd name="textAreaBottom" fmla="*/ 213120 h 212040"/>
              </a:gdLst>
              <a:ahLst/>
              <a:rect l="textAreaLeft" t="textAreaTop" r="textAreaRight" b="textAreaBottom"/>
              <a:pathLst>
                <a:path w="169" h="592">
                  <a:moveTo>
                    <a:pt x="169" y="297"/>
                  </a:moveTo>
                  <a:lnTo>
                    <a:pt x="168" y="319"/>
                  </a:lnTo>
                  <a:lnTo>
                    <a:pt x="167" y="340"/>
                  </a:lnTo>
                  <a:lnTo>
                    <a:pt x="165" y="361"/>
                  </a:lnTo>
                  <a:lnTo>
                    <a:pt x="162" y="382"/>
                  </a:lnTo>
                  <a:lnTo>
                    <a:pt x="158" y="402"/>
                  </a:lnTo>
                  <a:lnTo>
                    <a:pt x="153" y="421"/>
                  </a:lnTo>
                  <a:lnTo>
                    <a:pt x="147" y="440"/>
                  </a:lnTo>
                  <a:lnTo>
                    <a:pt x="141" y="458"/>
                  </a:lnTo>
                  <a:lnTo>
                    <a:pt x="133" y="475"/>
                  </a:lnTo>
                  <a:lnTo>
                    <a:pt x="125" y="493"/>
                  </a:lnTo>
                  <a:lnTo>
                    <a:pt x="115" y="510"/>
                  </a:lnTo>
                  <a:lnTo>
                    <a:pt x="105" y="527"/>
                  </a:lnTo>
                  <a:lnTo>
                    <a:pt x="94" y="544"/>
                  </a:lnTo>
                  <a:lnTo>
                    <a:pt x="81" y="560"/>
                  </a:lnTo>
                  <a:lnTo>
                    <a:pt x="68" y="576"/>
                  </a:lnTo>
                  <a:lnTo>
                    <a:pt x="54" y="592"/>
                  </a:lnTo>
                  <a:lnTo>
                    <a:pt x="0" y="592"/>
                  </a:lnTo>
                  <a:lnTo>
                    <a:pt x="14" y="576"/>
                  </a:lnTo>
                  <a:lnTo>
                    <a:pt x="27" y="559"/>
                  </a:lnTo>
                  <a:lnTo>
                    <a:pt x="40" y="542"/>
                  </a:lnTo>
                  <a:lnTo>
                    <a:pt x="51" y="525"/>
                  </a:lnTo>
                  <a:lnTo>
                    <a:pt x="61" y="508"/>
                  </a:lnTo>
                  <a:lnTo>
                    <a:pt x="70" y="490"/>
                  </a:lnTo>
                  <a:lnTo>
                    <a:pt x="78" y="473"/>
                  </a:lnTo>
                  <a:lnTo>
                    <a:pt x="85" y="455"/>
                  </a:lnTo>
                  <a:lnTo>
                    <a:pt x="92" y="436"/>
                  </a:lnTo>
                  <a:lnTo>
                    <a:pt x="97" y="418"/>
                  </a:lnTo>
                  <a:lnTo>
                    <a:pt x="102" y="399"/>
                  </a:lnTo>
                  <a:lnTo>
                    <a:pt x="106" y="379"/>
                  </a:lnTo>
                  <a:lnTo>
                    <a:pt x="109" y="359"/>
                  </a:lnTo>
                  <a:lnTo>
                    <a:pt x="111" y="338"/>
                  </a:lnTo>
                  <a:lnTo>
                    <a:pt x="112" y="317"/>
                  </a:lnTo>
                  <a:lnTo>
                    <a:pt x="112" y="296"/>
                  </a:lnTo>
                  <a:lnTo>
                    <a:pt x="112" y="275"/>
                  </a:lnTo>
                  <a:lnTo>
                    <a:pt x="111" y="254"/>
                  </a:lnTo>
                  <a:lnTo>
                    <a:pt x="109" y="233"/>
                  </a:lnTo>
                  <a:lnTo>
                    <a:pt x="106" y="213"/>
                  </a:lnTo>
                  <a:lnTo>
                    <a:pt x="102" y="193"/>
                  </a:lnTo>
                  <a:lnTo>
                    <a:pt x="97" y="174"/>
                  </a:lnTo>
                  <a:lnTo>
                    <a:pt x="92" y="155"/>
                  </a:lnTo>
                  <a:lnTo>
                    <a:pt x="85" y="137"/>
                  </a:lnTo>
                  <a:lnTo>
                    <a:pt x="78" y="119"/>
                  </a:lnTo>
                  <a:lnTo>
                    <a:pt x="70" y="101"/>
                  </a:lnTo>
                  <a:lnTo>
                    <a:pt x="61" y="84"/>
                  </a:lnTo>
                  <a:lnTo>
                    <a:pt x="50" y="67"/>
                  </a:lnTo>
                  <a:lnTo>
                    <a:pt x="39" y="50"/>
                  </a:lnTo>
                  <a:lnTo>
                    <a:pt x="27" y="33"/>
                  </a:lnTo>
                  <a:lnTo>
                    <a:pt x="14" y="1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68" y="16"/>
                  </a:lnTo>
                  <a:lnTo>
                    <a:pt x="82" y="32"/>
                  </a:lnTo>
                  <a:lnTo>
                    <a:pt x="94" y="49"/>
                  </a:lnTo>
                  <a:lnTo>
                    <a:pt x="105" y="65"/>
                  </a:lnTo>
                  <a:lnTo>
                    <a:pt x="115" y="82"/>
                  </a:lnTo>
                  <a:lnTo>
                    <a:pt x="125" y="100"/>
                  </a:lnTo>
                  <a:lnTo>
                    <a:pt x="133" y="117"/>
                  </a:lnTo>
                  <a:lnTo>
                    <a:pt x="141" y="135"/>
                  </a:lnTo>
                  <a:lnTo>
                    <a:pt x="147" y="153"/>
                  </a:lnTo>
                  <a:lnTo>
                    <a:pt x="153" y="172"/>
                  </a:lnTo>
                  <a:lnTo>
                    <a:pt x="158" y="191"/>
                  </a:lnTo>
                  <a:lnTo>
                    <a:pt x="162" y="211"/>
                  </a:lnTo>
                  <a:lnTo>
                    <a:pt x="165" y="231"/>
                  </a:lnTo>
                  <a:lnTo>
                    <a:pt x="167" y="252"/>
                  </a:lnTo>
                  <a:lnTo>
                    <a:pt x="168" y="273"/>
                  </a:lnTo>
                  <a:lnTo>
                    <a:pt x="169" y="295"/>
                  </a:lnTo>
                  <a:lnTo>
                    <a:pt x="169" y="29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91" name=""/>
          <p:cNvSpPr/>
          <p:nvPr/>
        </p:nvSpPr>
        <p:spPr>
          <a:xfrm>
            <a:off x="4366800" y="5149800"/>
            <a:ext cx="1827720" cy="114192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Android Embedder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92" name=""/>
          <p:cNvSpPr/>
          <p:nvPr/>
        </p:nvSpPr>
        <p:spPr>
          <a:xfrm>
            <a:off x="6195600" y="5149800"/>
            <a:ext cx="913320" cy="1141920"/>
          </a:xfrm>
          <a:prstGeom prst="rect">
            <a:avLst/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Engine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93" name=""/>
          <p:cNvSpPr/>
          <p:nvPr/>
        </p:nvSpPr>
        <p:spPr>
          <a:xfrm>
            <a:off x="4595400" y="4702680"/>
            <a:ext cx="2284920" cy="913320"/>
          </a:xfrm>
          <a:prstGeom prst="rect">
            <a:avLst/>
          </a:prstGeom>
          <a:solidFill>
            <a:srgbClr val="aadcf7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App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(FlutterBundle)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94" name=""/>
          <p:cNvSpPr/>
          <p:nvPr/>
        </p:nvSpPr>
        <p:spPr>
          <a:xfrm>
            <a:off x="7590600" y="5139720"/>
            <a:ext cx="1827720" cy="1141920"/>
          </a:xfrm>
          <a:prstGeom prst="rect">
            <a:avLst/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iMX6 (X2)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Embedder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95" name=""/>
          <p:cNvSpPr/>
          <p:nvPr/>
        </p:nvSpPr>
        <p:spPr>
          <a:xfrm>
            <a:off x="9419400" y="5139720"/>
            <a:ext cx="913320" cy="1141920"/>
          </a:xfrm>
          <a:prstGeom prst="rect">
            <a:avLst/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Engine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96" name=""/>
          <p:cNvSpPr/>
          <p:nvPr/>
        </p:nvSpPr>
        <p:spPr>
          <a:xfrm>
            <a:off x="7819200" y="4692600"/>
            <a:ext cx="2284920" cy="913320"/>
          </a:xfrm>
          <a:prstGeom prst="rect">
            <a:avLst/>
          </a:prstGeom>
          <a:solidFill>
            <a:srgbClr val="aadcf7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App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(FlutterBundle)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The Flutter Programmer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Writes Logic Code and UI Design into the same source file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Different Classes…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 …Do more Logic (States)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 …Or more UI (Widgets)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Is very much supported by Refactoring Tools and IDEs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 (see this soon in the Hello World examples)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Code looks very complex but the tools make it work well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Flutter Code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00" name=""/>
          <p:cNvSpPr/>
          <p:nvPr/>
        </p:nvSpPr>
        <p:spPr>
          <a:xfrm>
            <a:off x="1828800" y="1438560"/>
            <a:ext cx="4570920" cy="5028120"/>
          </a:xfrm>
          <a:prstGeom prst="foldedCorner">
            <a:avLst>
              <a:gd name="adj" fmla="val 12500"/>
            </a:avLst>
          </a:prstGeom>
          <a:solidFill>
            <a:srgbClr val="aadcf7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 .dart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import 'package:flutter/material.dart';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void main()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runApp(… MyApp());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class MyApp …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build(BuildContext context)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return const MaterialApp()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Widget 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01" name=""/>
          <p:cNvSpPr/>
          <p:nvPr/>
        </p:nvSpPr>
        <p:spPr>
          <a:xfrm>
            <a:off x="7315200" y="1828800"/>
            <a:ext cx="1827720" cy="2056320"/>
          </a:xfrm>
          <a:prstGeom prst="rect">
            <a:avLst/>
          </a:prstGeom>
          <a:solidFill>
            <a:schemeClr val="accent1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Android Files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02" name=""/>
          <p:cNvSpPr/>
          <p:nvPr/>
        </p:nvSpPr>
        <p:spPr>
          <a:xfrm>
            <a:off x="7543800" y="20574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03" name=""/>
          <p:cNvSpPr/>
          <p:nvPr/>
        </p:nvSpPr>
        <p:spPr>
          <a:xfrm>
            <a:off x="7652160" y="21294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04" name=""/>
          <p:cNvSpPr/>
          <p:nvPr/>
        </p:nvSpPr>
        <p:spPr>
          <a:xfrm>
            <a:off x="7796520" y="22374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05" name=""/>
          <p:cNvSpPr/>
          <p:nvPr/>
        </p:nvSpPr>
        <p:spPr>
          <a:xfrm>
            <a:off x="9601200" y="1828800"/>
            <a:ext cx="1827720" cy="2056320"/>
          </a:xfrm>
          <a:prstGeom prst="rect">
            <a:avLst/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C++ Files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06" name=""/>
          <p:cNvSpPr/>
          <p:nvPr/>
        </p:nvSpPr>
        <p:spPr>
          <a:xfrm>
            <a:off x="9937800" y="21060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07" name=""/>
          <p:cNvSpPr/>
          <p:nvPr/>
        </p:nvSpPr>
        <p:spPr>
          <a:xfrm>
            <a:off x="10046160" y="21780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08" name=""/>
          <p:cNvSpPr/>
          <p:nvPr/>
        </p:nvSpPr>
        <p:spPr>
          <a:xfrm>
            <a:off x="10190520" y="22860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09" name=""/>
          <p:cNvSpPr/>
          <p:nvPr/>
        </p:nvSpPr>
        <p:spPr>
          <a:xfrm>
            <a:off x="8458200" y="4114800"/>
            <a:ext cx="1827720" cy="2056320"/>
          </a:xfrm>
          <a:prstGeom prst="rect">
            <a:avLst/>
          </a:prstGeom>
          <a:solidFill>
            <a:srgbClr val="80808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Apple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XCode Files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10" name=""/>
          <p:cNvSpPr/>
          <p:nvPr/>
        </p:nvSpPr>
        <p:spPr>
          <a:xfrm>
            <a:off x="8794800" y="43920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11" name=""/>
          <p:cNvSpPr/>
          <p:nvPr/>
        </p:nvSpPr>
        <p:spPr>
          <a:xfrm>
            <a:off x="8903160" y="44640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12" name=""/>
          <p:cNvSpPr/>
          <p:nvPr/>
        </p:nvSpPr>
        <p:spPr>
          <a:xfrm>
            <a:off x="9047520" y="4572000"/>
            <a:ext cx="913320" cy="1141920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13" name=""/>
          <p:cNvSpPr/>
          <p:nvPr/>
        </p:nvSpPr>
        <p:spPr>
          <a:xfrm rot="20311800">
            <a:off x="7475400" y="3293280"/>
            <a:ext cx="4342320" cy="456120"/>
          </a:xfrm>
          <a:prstGeom prst="rect">
            <a:avLst/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All autogenerated, not directly edited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 </a:t>
            </a:r>
            <a:r>
              <a:rPr b="1" lang="en-US" sz="4400" spc="-1" strike="noStrike">
                <a:latin typeface="Arial"/>
              </a:rPr>
              <a:t>Slint (&amp;Rust)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Really founded in 2020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Maintained by smaller Slint Company and active Rust Community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Modern and versatile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Very similar to C++ and QML – but more modern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Rust as a base is a very safety-oriented language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Last week Rust Code was accepted as Part of the Linux Kernel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latin typeface="Arial"/>
              </a:rPr>
              <a:t>Many Programmers like to learn Rust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slint: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Rust: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18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Rust And Slint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19" name=""/>
          <p:cNvSpPr/>
          <p:nvPr/>
        </p:nvSpPr>
        <p:spPr>
          <a:xfrm>
            <a:off x="1143000" y="2286000"/>
            <a:ext cx="4113720" cy="3885120"/>
          </a:xfrm>
          <a:prstGeom prst="foldedCorner">
            <a:avLst>
              <a:gd name="adj" fmla="val 12500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//main.rs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slint::include_modules!();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fn main()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let ui = AppWindow::new();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let ui_handle = ui.as_weak();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on_button_clicked(…){…};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ui.run();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0" name=""/>
          <p:cNvSpPr/>
          <p:nvPr/>
        </p:nvSpPr>
        <p:spPr>
          <a:xfrm>
            <a:off x="6858000" y="2286000"/>
            <a:ext cx="4342320" cy="388512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.slint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callback on_button_clicked()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VerticalBox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Header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 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Button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…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1" name=""/>
          <p:cNvSpPr/>
          <p:nvPr/>
        </p:nvSpPr>
        <p:spPr>
          <a:xfrm flipV="1">
            <a:off x="5653440" y="1556640"/>
            <a:ext cx="36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slint: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Rust: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24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Rust And Slint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25" name=""/>
          <p:cNvSpPr/>
          <p:nvPr/>
        </p:nvSpPr>
        <p:spPr>
          <a:xfrm>
            <a:off x="1143000" y="2286000"/>
            <a:ext cx="4113720" cy="3885120"/>
          </a:xfrm>
          <a:prstGeom prst="foldedCorner">
            <a:avLst>
              <a:gd name="adj" fmla="val 12500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//main.rs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slint::include_modules!();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fn main()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let ui = AppWindow::new();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let ui_handle = ui.as_weak();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highlight>
                  <a:srgbClr val="0369a3"/>
                </a:highlight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highlight>
                  <a:srgbClr val="0369a3"/>
                </a:highlight>
                <a:latin typeface="Arial"/>
                <a:ea typeface="DejaVu Sans"/>
              </a:rPr>
              <a:t>on_button_clicked(…){…};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ui.run();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6" name=""/>
          <p:cNvSpPr/>
          <p:nvPr/>
        </p:nvSpPr>
        <p:spPr>
          <a:xfrm>
            <a:off x="6858000" y="2286000"/>
            <a:ext cx="4342320" cy="388512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.slint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highlight>
                  <a:srgbClr val="fc5c00"/>
                </a:highlight>
                <a:latin typeface="Arial"/>
                <a:ea typeface="DejaVu Sans"/>
              </a:rPr>
              <a:t>callback on_button_clicked()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VerticalBox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Header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 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Button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…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7" name=""/>
          <p:cNvSpPr/>
          <p:nvPr/>
        </p:nvSpPr>
        <p:spPr>
          <a:xfrm flipV="1">
            <a:off x="5653440" y="1556640"/>
            <a:ext cx="36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slint: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JS: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30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JS And Slint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31" name=""/>
          <p:cNvSpPr/>
          <p:nvPr/>
        </p:nvSpPr>
        <p:spPr>
          <a:xfrm>
            <a:off x="1143000" y="2286000"/>
            <a:ext cx="4113720" cy="3885120"/>
          </a:xfrm>
          <a:prstGeom prst="foldedCorner">
            <a:avLst>
              <a:gd name="adj" fmla="val 12500"/>
            </a:avLst>
          </a:prstGeom>
          <a:solidFill>
            <a:srgbClr val="2cee0e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//main.js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632" name=""/>
          <p:cNvSpPr/>
          <p:nvPr/>
        </p:nvSpPr>
        <p:spPr>
          <a:xfrm>
            <a:off x="6858000" y="2286000"/>
            <a:ext cx="4342320" cy="388512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.slint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highlight>
                  <a:srgbClr val="fc5c00"/>
                </a:highlight>
                <a:latin typeface="Arial"/>
                <a:ea typeface="DejaVu Sans"/>
              </a:rPr>
              <a:t>callback on_button_clicked()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VerticalBox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Header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 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Button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…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3" name=""/>
          <p:cNvSpPr/>
          <p:nvPr/>
        </p:nvSpPr>
        <p:spPr>
          <a:xfrm flipV="1">
            <a:off x="5653440" y="1556640"/>
            <a:ext cx="36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slint: The Looks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28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C++: Data and Logic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C++ And Slint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37" name=""/>
          <p:cNvSpPr/>
          <p:nvPr/>
        </p:nvSpPr>
        <p:spPr>
          <a:xfrm>
            <a:off x="1143000" y="2286000"/>
            <a:ext cx="4113720" cy="3885120"/>
          </a:xfrm>
          <a:prstGeom prst="foldedCorner">
            <a:avLst>
              <a:gd name="adj" fmla="val 12500"/>
            </a:avLst>
          </a:prstGeom>
          <a:solidFill>
            <a:srgbClr val="ffd74c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//main.cpp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638" name=""/>
          <p:cNvSpPr/>
          <p:nvPr/>
        </p:nvSpPr>
        <p:spPr>
          <a:xfrm>
            <a:off x="6858000" y="2286000"/>
            <a:ext cx="4342320" cy="388512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.slint</a:t>
            </a:r>
            <a:br>
              <a:rPr sz="1800"/>
            </a:b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Window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</a:t>
            </a:r>
            <a:r>
              <a:rPr b="0" lang="en-US" sz="1800" spc="-1" strike="noStrike">
                <a:solidFill>
                  <a:srgbClr val="ffffff"/>
                </a:solidFill>
                <a:highlight>
                  <a:srgbClr val="fc5c00"/>
                </a:highlight>
                <a:latin typeface="Arial"/>
                <a:ea typeface="DejaVu Sans"/>
              </a:rPr>
              <a:t>callback on_button_clicked()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VerticalBox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Header {…}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MainMap {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ShipMarker {…}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Button {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    …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}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9" name=""/>
          <p:cNvSpPr/>
          <p:nvPr/>
        </p:nvSpPr>
        <p:spPr>
          <a:xfrm flipV="1">
            <a:off x="5653440" y="1556640"/>
            <a:ext cx="360" cy="45309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Slint uses Rust-Cargo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41" name=""/>
          <p:cNvSpPr/>
          <p:nvPr/>
        </p:nvSpPr>
        <p:spPr>
          <a:xfrm>
            <a:off x="1828800" y="2743200"/>
            <a:ext cx="1827720" cy="1141920"/>
          </a:xfrm>
          <a:prstGeom prst="foldedCorner">
            <a:avLst>
              <a:gd name="adj" fmla="val 12500"/>
            </a:avLst>
          </a:prstGeom>
          <a:solidFill>
            <a:srgbClr val="80808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Cargo.toml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42" name=""/>
          <p:cNvSpPr/>
          <p:nvPr/>
        </p:nvSpPr>
        <p:spPr>
          <a:xfrm>
            <a:off x="4800600" y="5943600"/>
            <a:ext cx="2284920" cy="456120"/>
          </a:xfrm>
          <a:prstGeom prst="rect">
            <a:avLst/>
          </a:prstGeom>
          <a:solidFill>
            <a:srgbClr val="0369a3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Native program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43" name=""/>
          <p:cNvSpPr/>
          <p:nvPr/>
        </p:nvSpPr>
        <p:spPr>
          <a:xfrm>
            <a:off x="4343400" y="4114800"/>
            <a:ext cx="3199320" cy="1141920"/>
          </a:xfrm>
          <a:prstGeom prst="rect">
            <a:avLst/>
          </a:prstGeom>
          <a:solidFill>
            <a:srgbClr val="80808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Cargo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44" name=""/>
          <p:cNvSpPr/>
          <p:nvPr/>
        </p:nvSpPr>
        <p:spPr>
          <a:xfrm>
            <a:off x="8458200" y="2514600"/>
            <a:ext cx="1370520" cy="1141920"/>
          </a:xfrm>
          <a:custGeom>
            <a:avLst/>
            <a:gdLst>
              <a:gd name="textAreaLeft" fmla="*/ 190440 w 1370520"/>
              <a:gd name="textAreaRight" fmla="*/ 1086480 w 1370520"/>
              <a:gd name="textAreaTop" fmla="*/ 175680 h 1141920"/>
              <a:gd name="textAreaBottom" fmla="*/ 917280 h 1141920"/>
            </a:gdLst>
            <a:ahLst/>
            <a:rect l="textAreaLeft" t="textAreaTop" r="textAreaRight" b="textAreaBottom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</a:path>
              <a:path fill="none" w="21600" h="21600"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</a:path>
              <a:path fill="none" w="21600" h="21600"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</a:path>
              <a:path fill="none" w="21600" h="21600"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</a:path>
              <a:path fill="none" w="21600" h="21600"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</a:path>
              <a:path fill="none" w="21600" h="21600"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</a:path>
              <a:path fill="none" w="21600" h="21600"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</a:path>
              <a:path fill="none" w="21600" h="21600"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</a:path>
              <a:path fill="none" w="21600" h="21600"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</a:path>
              <a:path fill="none" w="21600" h="21600"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</a:path>
              <a:path fill="none" w="21600" h="21600"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</a:path>
              <a:path fill="none" w="21600" h="21600"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80808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645" name=""/>
          <p:cNvCxnSpPr>
            <a:stCxn id="644" idx="2"/>
            <a:endCxn id="643" idx="3"/>
          </p:cNvCxnSpPr>
          <p:nvPr/>
        </p:nvCxnSpPr>
        <p:spPr>
          <a:xfrm rot="5400000">
            <a:off x="7828200" y="3370680"/>
            <a:ext cx="1029600" cy="1600920"/>
          </a:xfrm>
          <a:prstGeom prst="bentConnector2">
            <a:avLst/>
          </a:prstGeom>
          <a:ln w="0">
            <a:solidFill>
              <a:srgbClr val="3465a4"/>
            </a:solidFill>
            <a:tailEnd len="med" type="triangle" w="med"/>
          </a:ln>
        </p:spPr>
        <p:txBody>
          <a:bodyPr lIns="90000" rIns="90000" tIns="45000" bIns="45000" anchor="ctr" anchorCtr="1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Gets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all </a:t>
            </a:r>
            <a:br>
              <a:rPr sz="1800"/>
            </a:br>
            <a:r>
              <a:rPr b="0" lang="en-US" sz="1800" spc="-1" strike="noStrike">
                <a:latin typeface="Arial"/>
              </a:rPr>
              <a:t>Dependencies</a:t>
            </a:r>
            <a:endParaRPr b="0" lang="en-US" sz="1800" spc="-1" strike="noStrike">
              <a:latin typeface="Arial"/>
            </a:endParaRPr>
          </a:p>
        </p:txBody>
      </p:cxnSp>
      <p:sp>
        <p:nvSpPr>
          <p:cNvPr id="646" name=""/>
          <p:cNvSpPr/>
          <p:nvPr/>
        </p:nvSpPr>
        <p:spPr>
          <a:xfrm>
            <a:off x="5943600" y="5257800"/>
            <a:ext cx="360" cy="6858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7" name=""/>
          <p:cNvSpPr/>
          <p:nvPr/>
        </p:nvSpPr>
        <p:spPr>
          <a:xfrm>
            <a:off x="1828800" y="2396880"/>
            <a:ext cx="2742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“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Cooking Recipe”</a:t>
            </a:r>
            <a:endParaRPr b="0" lang="en-US" sz="1800" spc="-1" strike="noStrike">
              <a:latin typeface="Arial"/>
            </a:endParaRPr>
          </a:p>
        </p:txBody>
      </p:sp>
      <p:cxnSp>
        <p:nvCxnSpPr>
          <p:cNvPr id="648" name=""/>
          <p:cNvCxnSpPr>
            <a:stCxn id="641" idx="2"/>
            <a:endCxn id="643" idx="1"/>
          </p:cNvCxnSpPr>
          <p:nvPr/>
        </p:nvCxnSpPr>
        <p:spPr>
          <a:xfrm flipH="1" rot="16200000">
            <a:off x="3142440" y="3484800"/>
            <a:ext cx="801000" cy="1601280"/>
          </a:xfrm>
          <a:prstGeom prst="bentConnector2">
            <a:avLst/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649" name=""/>
          <p:cNvSpPr/>
          <p:nvPr/>
        </p:nvSpPr>
        <p:spPr>
          <a:xfrm>
            <a:off x="4800600" y="2514600"/>
            <a:ext cx="1141920" cy="1141560"/>
          </a:xfrm>
          <a:prstGeom prst="foldedCorner">
            <a:avLst>
              <a:gd name="adj" fmla="val 12500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//.rs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50" name=""/>
          <p:cNvSpPr/>
          <p:nvPr/>
        </p:nvSpPr>
        <p:spPr>
          <a:xfrm>
            <a:off x="6172200" y="2514600"/>
            <a:ext cx="1141920" cy="1141560"/>
          </a:xfrm>
          <a:prstGeom prst="foldedCorner">
            <a:avLst>
              <a:gd name="adj" fmla="val 12500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// .slint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cxnSp>
        <p:nvCxnSpPr>
          <p:cNvPr id="651" name=""/>
          <p:cNvCxnSpPr>
            <a:stCxn id="649" idx="2"/>
            <a:endCxn id="643" idx="0"/>
          </p:cNvCxnSpPr>
          <p:nvPr/>
        </p:nvCxnSpPr>
        <p:spPr>
          <a:xfrm flipH="1" rot="16200000">
            <a:off x="5427720" y="3599640"/>
            <a:ext cx="459000" cy="57168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cxnSp>
        <p:nvCxnSpPr>
          <p:cNvPr id="652" name=""/>
          <p:cNvCxnSpPr>
            <a:stCxn id="650" idx="2"/>
            <a:endCxn id="643" idx="0"/>
          </p:cNvCxnSpPr>
          <p:nvPr/>
        </p:nvCxnSpPr>
        <p:spPr>
          <a:xfrm rot="5400000">
            <a:off x="6113520" y="3485520"/>
            <a:ext cx="459000" cy="800640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6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0840" cy="680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Cargo is a great packagemanager – compiling slint/Rust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54" name=""/>
          <p:cNvSpPr/>
          <p:nvPr/>
        </p:nvSpPr>
        <p:spPr>
          <a:xfrm>
            <a:off x="6858000" y="5486400"/>
            <a:ext cx="2284920" cy="456120"/>
          </a:xfrm>
          <a:prstGeom prst="rect">
            <a:avLst/>
          </a:prstGeom>
          <a:solidFill>
            <a:srgbClr val="0369a3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Web assembly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55" name=""/>
          <p:cNvSpPr/>
          <p:nvPr/>
        </p:nvSpPr>
        <p:spPr>
          <a:xfrm>
            <a:off x="2514600" y="5486400"/>
            <a:ext cx="2284920" cy="456120"/>
          </a:xfrm>
          <a:prstGeom prst="rect">
            <a:avLst/>
          </a:prstGeom>
          <a:solidFill>
            <a:srgbClr val="0369a3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Embedded app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Slint works well on weak Hardware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0840" cy="456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Slint can be compiled for MCUs which don’t even have an Operating System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Systems with high volumes require very cheap hardware to be mass-produced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MCUs could not offer freely programmable Languages before (programs were more or less fixed screens)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With Slint, MCUs can be freely programmed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Qt, Flutter, Slint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Existing UI Components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0840" cy="456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All 3 Frameworks offer basic UI Components to be used. (Buttons, Labels, Sliders)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Qt has a good UI Library, accessible also with Keyboard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Flutter has a good UI Library, but very poor Keyboard Support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Slint has only basic UI Elements, but writing new Elements is easy and KSOE GIS will require its own look anyways. 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For all 3 Frameworks, KSOE needs to develop a Toolbox of own Elements.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Qt, Flutter, Slint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And the Web (WASM)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0840" cy="456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All 3 Frameworks can in principle be compiled to Webassembly (WASM) and  can be watched as a Webpage. 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Compiling to web requires Programmers to leave out parts or implement them differently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OS-Calls become web APIs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Network becomes WebSocket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Multithreading is not supported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Videos and shaders might not work 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Qt, Flutter, Slint</a:t>
            </a:r>
            <a:br>
              <a:rPr sz="4400"/>
            </a:br>
            <a:r>
              <a:rPr b="1" lang="en-US" sz="4400" spc="-1" strike="noStrike">
                <a:latin typeface="Arial"/>
              </a:rPr>
              <a:t>And the Web (WASM)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590840" cy="456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A company really has to think hard about 3 Options: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(Really) Expensive Hardware: Allows Web on all Platforms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It is not possible to run advanced UIs on IMX6 Chrome!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Expensive Hardware: Have native app in embedded +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same Code compiled </a:t>
            </a:r>
            <a:r>
              <a:rPr b="0" lang="en-US" sz="2800" spc="-1" strike="noStrike">
                <a:latin typeface="Arial"/>
              </a:rPr>
              <a:t>to WSAM Web (</a:t>
            </a:r>
            <a:r>
              <a:rPr b="0" lang="en-US" sz="2800" spc="-1" strike="noStrike">
                <a:solidFill>
                  <a:srgbClr val="fc5c00"/>
                </a:solidFill>
                <a:latin typeface="Arial"/>
              </a:rPr>
              <a:t>but WASM-Web is potentially not fully functional</a:t>
            </a:r>
            <a:r>
              <a:rPr b="0" lang="en-US" sz="2800" spc="-1" strike="noStrike">
                <a:latin typeface="Arial"/>
              </a:rPr>
              <a:t>) 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en-US" sz="2800" spc="-1" strike="noStrike">
                <a:latin typeface="Arial"/>
              </a:rPr>
              <a:t>Cost-Effective Hardware: Have native app on embedded + HTML5 in Web (</a:t>
            </a:r>
            <a:r>
              <a:rPr b="0" lang="en-US" sz="2800" spc="-1" strike="noStrike">
                <a:solidFill>
                  <a:srgbClr val="fc5c00"/>
                </a:solidFill>
                <a:latin typeface="Arial"/>
              </a:rPr>
              <a:t>requires 2x Programming the Software</a:t>
            </a:r>
            <a:r>
              <a:rPr b="0" lang="en-US" sz="2800" spc="-1" strike="noStrike">
                <a:latin typeface="Arial"/>
              </a:rPr>
              <a:t>)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"/>
          <p:cNvSpPr/>
          <p:nvPr/>
        </p:nvSpPr>
        <p:spPr>
          <a:xfrm>
            <a:off x="4343400" y="2946240"/>
            <a:ext cx="6170400" cy="517320"/>
          </a:xfrm>
          <a:prstGeom prst="roundRect">
            <a:avLst>
              <a:gd name="adj" fmla="val 16667"/>
            </a:avLst>
          </a:prstGeom>
          <a:solidFill>
            <a:srgbClr val="8e03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65" name=""/>
          <p:cNvSpPr/>
          <p:nvPr/>
        </p:nvSpPr>
        <p:spPr>
          <a:xfrm>
            <a:off x="8229600" y="2946240"/>
            <a:ext cx="2284200" cy="517320"/>
          </a:xfrm>
          <a:prstGeom prst="roundRect">
            <a:avLst>
              <a:gd name="adj" fmla="val 16667"/>
            </a:avLst>
          </a:prstGeom>
          <a:solidFill>
            <a:srgbClr val="63bbee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66" name=""/>
          <p:cNvSpPr/>
          <p:nvPr/>
        </p:nvSpPr>
        <p:spPr>
          <a:xfrm>
            <a:off x="3657600" y="3788640"/>
            <a:ext cx="6856560" cy="517320"/>
          </a:xfrm>
          <a:prstGeom prst="roundRect">
            <a:avLst>
              <a:gd name="adj" fmla="val 16667"/>
            </a:avLst>
          </a:prstGeom>
          <a:solidFill>
            <a:srgbClr val="fc5c0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67" name="PlaceHolder 1"/>
          <p:cNvSpPr>
            <a:spLocks noGrp="1"/>
          </p:cNvSpPr>
          <p:nvPr>
            <p:ph type="title"/>
          </p:nvPr>
        </p:nvSpPr>
        <p:spPr>
          <a:xfrm>
            <a:off x="110988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 </a:t>
            </a:r>
            <a:r>
              <a:rPr b="1" lang="en-US" sz="4400" spc="-1" strike="noStrike">
                <a:latin typeface="Arial"/>
              </a:rPr>
              <a:t>Overview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68" name=""/>
          <p:cNvSpPr/>
          <p:nvPr/>
        </p:nvSpPr>
        <p:spPr>
          <a:xfrm>
            <a:off x="1828800" y="4572000"/>
            <a:ext cx="9829800" cy="36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69" name=""/>
          <p:cNvSpPr/>
          <p:nvPr/>
        </p:nvSpPr>
        <p:spPr>
          <a:xfrm>
            <a:off x="8915400" y="3788640"/>
            <a:ext cx="1598760" cy="517320"/>
          </a:xfrm>
          <a:prstGeom prst="roundRect">
            <a:avLst>
              <a:gd name="adj" fmla="val 16667"/>
            </a:avLst>
          </a:prstGeom>
          <a:solidFill>
            <a:srgbClr val="023f62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70" name=""/>
          <p:cNvSpPr/>
          <p:nvPr/>
        </p:nvSpPr>
        <p:spPr>
          <a:xfrm>
            <a:off x="4800600" y="457200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iMX6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1" name=""/>
          <p:cNvSpPr/>
          <p:nvPr/>
        </p:nvSpPr>
        <p:spPr>
          <a:xfrm>
            <a:off x="8457840" y="291024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Flutter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2" name=""/>
          <p:cNvSpPr/>
          <p:nvPr/>
        </p:nvSpPr>
        <p:spPr>
          <a:xfrm>
            <a:off x="4800240" y="291024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Dart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2011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3" name=""/>
          <p:cNvSpPr/>
          <p:nvPr/>
        </p:nvSpPr>
        <p:spPr>
          <a:xfrm>
            <a:off x="9468000" y="374112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Slint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4" name=""/>
          <p:cNvSpPr/>
          <p:nvPr/>
        </p:nvSpPr>
        <p:spPr>
          <a:xfrm>
            <a:off x="3850200" y="374112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Rust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2010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5" name=""/>
          <p:cNvSpPr/>
          <p:nvPr/>
        </p:nvSpPr>
        <p:spPr>
          <a:xfrm>
            <a:off x="8566200" y="457200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iMX8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6" name=""/>
          <p:cNvSpPr/>
          <p:nvPr/>
        </p:nvSpPr>
        <p:spPr>
          <a:xfrm>
            <a:off x="-685800" y="2104920"/>
            <a:ext cx="11199960" cy="517320"/>
          </a:xfrm>
          <a:prstGeom prst="roundRect">
            <a:avLst>
              <a:gd name="adj" fmla="val 16667"/>
            </a:avLst>
          </a:prstGeom>
          <a:solidFill>
            <a:srgbClr val="43c330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77" name=""/>
          <p:cNvSpPr/>
          <p:nvPr/>
        </p:nvSpPr>
        <p:spPr>
          <a:xfrm>
            <a:off x="9504000" y="205776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Qt6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8" name=""/>
          <p:cNvSpPr/>
          <p:nvPr/>
        </p:nvSpPr>
        <p:spPr>
          <a:xfrm>
            <a:off x="685800" y="206892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Qt4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2004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9" name=""/>
          <p:cNvSpPr/>
          <p:nvPr/>
        </p:nvSpPr>
        <p:spPr>
          <a:xfrm>
            <a:off x="5257800" y="2057400"/>
            <a:ext cx="912960" cy="60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Qt5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2012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80" name=""/>
          <p:cNvSpPr/>
          <p:nvPr/>
        </p:nvSpPr>
        <p:spPr>
          <a:xfrm>
            <a:off x="7291800" y="5070240"/>
            <a:ext cx="114156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X2 Panel Release</a:t>
            </a:r>
            <a:br>
              <a:rPr sz="1800"/>
            </a:b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2016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81" name=""/>
          <p:cNvSpPr/>
          <p:nvPr/>
        </p:nvSpPr>
        <p:spPr>
          <a:xfrm flipV="1">
            <a:off x="7772400" y="1600200"/>
            <a:ext cx="360" cy="347004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682" name="" descr=""/>
          <p:cNvPicPr/>
          <p:nvPr/>
        </p:nvPicPr>
        <p:blipFill>
          <a:blip r:embed="rId1"/>
          <a:stretch/>
        </p:blipFill>
        <p:spPr>
          <a:xfrm>
            <a:off x="10744200" y="2021400"/>
            <a:ext cx="621720" cy="455760"/>
          </a:xfrm>
          <a:prstGeom prst="rect">
            <a:avLst/>
          </a:prstGeom>
          <a:ln w="0">
            <a:noFill/>
          </a:ln>
        </p:spPr>
      </p:pic>
      <p:pic>
        <p:nvPicPr>
          <p:cNvPr id="683" name="" descr=""/>
          <p:cNvPicPr/>
          <p:nvPr/>
        </p:nvPicPr>
        <p:blipFill>
          <a:blip r:embed="rId2"/>
          <a:stretch/>
        </p:blipFill>
        <p:spPr>
          <a:xfrm>
            <a:off x="10744200" y="3765600"/>
            <a:ext cx="684360" cy="684360"/>
          </a:xfrm>
          <a:prstGeom prst="rect">
            <a:avLst/>
          </a:prstGeom>
          <a:ln w="0">
            <a:noFill/>
          </a:ln>
        </p:spPr>
      </p:pic>
      <p:pic>
        <p:nvPicPr>
          <p:cNvPr id="684" name="" descr=""/>
          <p:cNvPicPr/>
          <p:nvPr/>
        </p:nvPicPr>
        <p:blipFill>
          <a:blip r:embed="rId3"/>
          <a:stretch/>
        </p:blipFill>
        <p:spPr>
          <a:xfrm>
            <a:off x="10850400" y="2827800"/>
            <a:ext cx="469800" cy="684360"/>
          </a:xfrm>
          <a:prstGeom prst="rect">
            <a:avLst/>
          </a:prstGeom>
          <a:ln w="0">
            <a:noFill/>
          </a:ln>
        </p:spPr>
      </p:pic>
      <p:sp>
        <p:nvSpPr>
          <p:cNvPr id="685" name=""/>
          <p:cNvSpPr/>
          <p:nvPr/>
        </p:nvSpPr>
        <p:spPr>
          <a:xfrm>
            <a:off x="5029200" y="1828800"/>
            <a:ext cx="5484960" cy="274680"/>
          </a:xfrm>
          <a:prstGeom prst="roundRect">
            <a:avLst>
              <a:gd name="adj" fmla="val 16667"/>
            </a:avLst>
          </a:prstGeom>
          <a:solidFill>
            <a:srgbClr val="0369a3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DejaVu Sans"/>
              </a:rPr>
              <a:t>QML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86" name=""/>
          <p:cNvSpPr/>
          <p:nvPr/>
        </p:nvSpPr>
        <p:spPr>
          <a:xfrm>
            <a:off x="685800" y="3200400"/>
            <a:ext cx="1598760" cy="111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  <a:ea typeface="DejaVu Sans"/>
              </a:rPr>
              <a:t>Software &amp; GUI</a:t>
            </a:r>
            <a:br>
              <a:rPr sz="1800"/>
            </a:br>
            <a:r>
              <a:rPr b="1" lang="en-US" sz="1800" spc="-1" strike="noStrike">
                <a:solidFill>
                  <a:srgbClr val="949494"/>
                </a:solidFill>
                <a:latin typeface="Arial"/>
                <a:ea typeface="DejaVu Sans"/>
              </a:rPr>
              <a:t>Frameworks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87" name=""/>
          <p:cNvSpPr/>
          <p:nvPr/>
        </p:nvSpPr>
        <p:spPr>
          <a:xfrm>
            <a:off x="685800" y="4829400"/>
            <a:ext cx="1598760" cy="111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949494"/>
                </a:solidFill>
                <a:latin typeface="Arial"/>
                <a:ea typeface="DejaVu Sans"/>
              </a:rPr>
              <a:t>Hardware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PlaceHolder 1"/>
          <p:cNvSpPr>
            <a:spLocks noGrp="1"/>
          </p:cNvSpPr>
          <p:nvPr>
            <p:ph type="title"/>
          </p:nvPr>
        </p:nvSpPr>
        <p:spPr>
          <a:xfrm>
            <a:off x="1080000" y="792000"/>
            <a:ext cx="10318680" cy="64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latin typeface="Arial"/>
              </a:rPr>
              <a:t>Interactive HelloWorld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At the End of this Presentation I will present a simple Hello World in all 3 Languages and show how the programming looks and feels like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Goal: 1 Text + 1 Button, Text has a number counted up </a:t>
            </a:r>
            <a:endParaRPr b="0" lang="en-US" sz="3200" spc="-1" strike="noStrike"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90" name=""/>
          <p:cNvSpPr/>
          <p:nvPr/>
        </p:nvSpPr>
        <p:spPr>
          <a:xfrm>
            <a:off x="4114800" y="4572000"/>
            <a:ext cx="3199320" cy="1370520"/>
          </a:xfrm>
          <a:prstGeom prst="rect">
            <a:avLst/>
          </a:prstGeom>
          <a:solidFill>
            <a:srgbClr val="dedbdb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Times Button pressed: 2</a:t>
            </a:r>
            <a:br>
              <a:rPr sz="1800"/>
            </a:br>
            <a:endParaRPr b="0" lang="en-US" sz="1800" spc="-1" strike="noStrike">
              <a:latin typeface="Arial"/>
            </a:endParaRPr>
          </a:p>
        </p:txBody>
      </p:sp>
      <p:sp>
        <p:nvSpPr>
          <p:cNvPr id="691" name=""/>
          <p:cNvSpPr/>
          <p:nvPr/>
        </p:nvSpPr>
        <p:spPr>
          <a:xfrm>
            <a:off x="4572000" y="5257800"/>
            <a:ext cx="2284920" cy="456120"/>
          </a:xfrm>
          <a:prstGeom prst="rect">
            <a:avLst/>
          </a:prstGeom>
          <a:solidFill>
            <a:schemeClr val="accent1"/>
          </a:solidFill>
          <a:ln w="0">
            <a:solidFill>
              <a:srgbClr val="20386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Press!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5BAE174AC5948BA31D87D41230C55" ma:contentTypeVersion="2" ma:contentTypeDescription="Create a new document." ma:contentTypeScope="" ma:versionID="a30d9fb80f8d899ba312ca820e3969db">
  <xsd:schema xmlns:xsd="http://www.w3.org/2001/XMLSchema" xmlns:xs="http://www.w3.org/2001/XMLSchema" xmlns:p="http://schemas.microsoft.com/office/2006/metadata/properties" xmlns:ns3="9cc3c07a-63d7-487a-881b-32482cde9923" targetNamespace="http://schemas.microsoft.com/office/2006/metadata/properties" ma:root="true" ma:fieldsID="9436574338cfde7cf2cddb32a9fe960a" ns3:_="">
    <xsd:import namespace="9cc3c07a-63d7-487a-881b-32482cde99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3c07a-63d7-487a-881b-32482cde9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3B6F72-03D6-4F29-A74E-A6A5C6FD6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3c07a-63d7-487a-881b-32482cde99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6C07E-09C8-4E20-8ED3-D65CC4342C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E4923-0EE5-4CE1-8BD6-F8117CAD72B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cc3c07a-63d7-487a-881b-32482cde992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KDAB-Presentation-16-9</Template>
  <TotalTime>1008</TotalTime>
  <Application>LibreOffice/7.4.1.2$Linux_X86_64 LibreOffice_project/40$Build-2</Application>
  <AppVersion>15.0000</AppVersion>
  <Words>718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2022-09-05T15:21:58Z</dcterms:created>
  <dc:creator>Nicolas Arnaud-Cormos</dc:creator>
  <dc:description/>
  <dc:language>en-US</dc:language>
  <cp:lastModifiedBy/>
  <dcterms:modified xsi:type="dcterms:W3CDTF">2022-10-10T03:23:09Z</dcterms:modified>
  <cp:revision>54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0x010100D8F5BAE174AC5948BA31D87D41230C55</vt:lpwstr>
  </property>
  <property fmtid="{D5CDD505-2E9C-101B-9397-08002B2CF9AE}" pid="3" name="PresentationFormat">
    <vt:lpwstr>Widescreen</vt:lpwstr>
  </property>
  <property fmtid="{D5CDD505-2E9C-101B-9397-08002B2CF9AE}" pid="4" name="Slides">
    <vt:i4>13</vt:i4>
  </property>
</Properties>
</file>