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slideLayouts/_rels/slideLayout52.xml.rels" ContentType="application/vnd.openxmlformats-package.relationships+xml"/>
  <Override PartName="/ppt/slideLayouts/_rels/slideLayout14.xml.rels" ContentType="application/vnd.openxmlformats-package.relationships+xml"/>
  <Override PartName="/ppt/slideLayouts/_rels/slideLayout30.xml.rels" ContentType="application/vnd.openxmlformats-package.relationships+xml"/>
  <Override PartName="/ppt/slideLayouts/_rels/slideLayout38.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31.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3.xml.rels" ContentType="application/vnd.openxmlformats-package.relationships+xml"/>
  <Override PartName="/ppt/slideLayouts/_rels/slideLayout32.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2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27.xml.rels" ContentType="application/vnd.openxmlformats-package.relationships+xml"/>
  <Override PartName="/ppt/slideLayouts/_rels/slideLayout41.xml.rels" ContentType="application/vnd.openxmlformats-package.relationships+xml"/>
  <Override PartName="/ppt/slideLayouts/_rels/slideLayout49.xml.rels" ContentType="application/vnd.openxmlformats-package.relationships+xml"/>
  <Override PartName="/ppt/slideLayouts/_rels/slideLayout34.xml.rels" ContentType="application/vnd.openxmlformats-package.relationships+xml"/>
  <Override PartName="/ppt/slideLayouts/_rels/slideLayout50.xml.rels" ContentType="application/vnd.openxmlformats-package.relationships+xml"/>
  <Override PartName="/ppt/slideLayouts/_rels/slideLayout47.xml.rels" ContentType="application/vnd.openxmlformats-package.relationships+xml"/>
  <Override PartName="/ppt/slideLayouts/_rels/slideLayout54.xml.rels" ContentType="application/vnd.openxmlformats-package.relationships+xml"/>
  <Override PartName="/ppt/slideLayouts/_rels/slideLayout12.xml.rels" ContentType="application/vnd.openxmlformats-package.relationships+xml"/>
  <Override PartName="/ppt/slideLayouts/_rels/slideLayout29.xml.rels" ContentType="application/vnd.openxmlformats-package.relationships+xml"/>
  <Override PartName="/ppt/slideLayouts/_rels/slideLayout33.xml.rels" ContentType="application/vnd.openxmlformats-package.relationships+xml"/>
  <Override PartName="/ppt/slideLayouts/_rels/slideLayout4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37.xml.rels" ContentType="application/vnd.openxmlformats-package.relationships+xml"/>
  <Override PartName="/ppt/slideLayouts/_rels/slideLayout44.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8.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6.xml.rels" ContentType="application/vnd.openxmlformats-package.relationships+xml"/>
  <Override PartName="/ppt/slideLayouts/_rels/slideLayout53.xml.rels" ContentType="application/vnd.openxmlformats-package.relationships+xml"/>
  <Override PartName="/ppt/slideLayouts/slideLayout56.xml" ContentType="application/vnd.openxmlformats-officedocument.presentationml.slideLayout+xml"/>
  <Override PartName="/ppt/slideLayouts/slideLayout13.xml" ContentType="application/vnd.openxmlformats-officedocument.presentationml.slideLayout+xml"/>
  <Override PartName="/ppt/slideLayouts/slideLayout48.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59.xml" ContentType="application/vnd.openxmlformats-officedocument.presentationml.slideLayout+xml"/>
  <Override PartName="/ppt/slideLayouts/slideLayout22.xml" ContentType="application/vnd.openxmlformats-officedocument.presentationml.slideLayout+xml"/>
  <Override PartName="/ppt/slideLayouts/slideLayout2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57.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xml" ContentType="application/vnd.openxmlformats-officedocument.presentationml.slideLayout+xml"/>
  <Override PartName="/ppt/slideLayouts/slideLayout40.xml" ContentType="application/vnd.openxmlformats-officedocument.presentationml.slideLayout+xml"/>
  <Override PartName="/ppt/slideLayouts/slideLayout3.xml" ContentType="application/vnd.openxmlformats-officedocument.presentationml.slideLayout+xml"/>
  <Override PartName="/ppt/slideLayouts/slideLayout41.xml" ContentType="application/vnd.openxmlformats-officedocument.presentationml.slideLayout+xml"/>
  <Override PartName="/ppt/slideLayouts/slideLayout4.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43.xml" ContentType="application/vnd.openxmlformats-officedocument.presentationml.slideLayout+xml"/>
  <Override PartName="/ppt/slideLayouts/slideLayout6.xml" ContentType="application/vnd.openxmlformats-officedocument.presentationml.slideLayout+xml"/>
  <Override PartName="/ppt/slideLayouts/slideLayout44.xml" ContentType="application/vnd.openxmlformats-officedocument.presentationml.slideLayout+xml"/>
  <Override PartName="/ppt/slideLayouts/slideLayout7.xml" ContentType="application/vnd.openxmlformats-officedocument.presentationml.slideLayout+xml"/>
  <Override PartName="/ppt/slideLayouts/slideLayout45.xml" ContentType="application/vnd.openxmlformats-officedocument.presentationml.slideLayout+xml"/>
  <Override PartName="/ppt/slideLayouts/slideLayout8.xml" ContentType="application/vnd.openxmlformats-officedocument.presentationml.slideLayout+xml"/>
  <Override PartName="/ppt/slideLayouts/slideLayout46.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presProps.xml" ContentType="application/vnd.openxmlformats-officedocument.presentationml.presPro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1.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C3B0CFEC-40D5-4F05-886B-6B6CB1830AD0}"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4037735-F857-4CB8-AE4B-353335ED3193}"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90356F7F-D9AD-4663-B0AB-6C8EB8835355}"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4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243CE272-0169-400B-9B44-580CFA84A072}"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F4E7E5C8-B308-4E8C-906A-48A8985091EE}"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B69D2082-8275-4590-ABF5-F5C67A65577E}"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B5C16797-A153-4BDD-B541-025E9F804CEA}"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5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DDC57DBB-6926-401B-83A7-A39F1E273FB1}"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DD0F6028-0676-4B1B-B162-6F9AD5D13A95}"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F0CA97DB-1450-46B0-89BD-B10299353F70}"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C6A4E50F-C363-454E-BBCE-F952FB054657}"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7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187D7E25-19A6-4989-AC84-A1EBC122DF19}" type="slidenum">
              <a:t>&lt;#&gt;</a:t>
            </a:fld>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p>
            <a:fld id="{41F8816A-D7AF-4233-9D19-1F092D0E0D55}" type="slidenum">
              <a:t>&lt;#&gt;</a:t>
            </a:fld>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8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
        <p:nvSpPr>
          <p:cNvPr id="4" name="PlaceHolder 3"/>
          <p:cNvSpPr>
            <a:spLocks noGrp="1"/>
          </p:cNvSpPr>
          <p:nvPr>
            <p:ph type="sldNum" idx="3"/>
          </p:nvPr>
        </p:nvSpPr>
        <p:spPr/>
        <p:txBody>
          <a:bodyPr/>
          <a:p>
            <a:fld id="{3845B250-C2C0-4847-9C2C-8C89DE6B93FB}" type="slidenum">
              <a:t>&lt;#&gt;</a:t>
            </a:fld>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8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 name="PlaceHolder 3"/>
          <p:cNvSpPr>
            <a:spLocks noGrp="1"/>
          </p:cNvSpPr>
          <p:nvPr>
            <p:ph type="sldNum" idx="3"/>
          </p:nvPr>
        </p:nvSpPr>
        <p:spPr/>
        <p:txBody>
          <a:bodyPr/>
          <a:p>
            <a:fld id="{B90FDAEA-25C1-4365-B763-A30258240FCC}" type="slidenum">
              <a:t>&lt;#&gt;</a:t>
            </a:fld>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8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8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3"/>
          </p:nvPr>
        </p:nvSpPr>
        <p:spPr/>
        <p:txBody>
          <a:bodyPr/>
          <a:p>
            <a:fld id="{9A535577-2707-4EAD-9E52-C75B4B374794}" type="slidenum">
              <a:t>&lt;#&gt;</a:t>
            </a:fld>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ldNum" idx="3"/>
          </p:nvPr>
        </p:nvSpPr>
        <p:spPr/>
        <p:txBody>
          <a:bodyPr/>
          <a:p>
            <a:fld id="{2F1FBB24-49A8-4C6D-939A-6DFB5242A010}" type="slidenum">
              <a:t>&lt;#&gt;</a:t>
            </a:fld>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latin typeface="Arial"/>
            </a:endParaRPr>
          </a:p>
        </p:txBody>
      </p:sp>
      <p:sp>
        <p:nvSpPr>
          <p:cNvPr id="3" name="PlaceHolder 2"/>
          <p:cNvSpPr>
            <a:spLocks noGrp="1"/>
          </p:cNvSpPr>
          <p:nvPr>
            <p:ph type="sldNum" idx="3"/>
          </p:nvPr>
        </p:nvSpPr>
        <p:spPr/>
        <p:txBody>
          <a:bodyPr/>
          <a:p>
            <a:fld id="{4444ED48-BA05-4CBB-BE94-DE57F4555E42}" type="slidenum">
              <a:t>&lt;#&gt;</a:t>
            </a:fld>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9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3"/>
          </p:nvPr>
        </p:nvSpPr>
        <p:spPr/>
        <p:txBody>
          <a:bodyPr/>
          <a:p>
            <a:fld id="{0EBE872E-0F61-43BB-AA3A-99BF8E563E72}" type="slidenum">
              <a:t>&lt;#&gt;</a:t>
            </a:fld>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9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3"/>
          </p:nvPr>
        </p:nvSpPr>
        <p:spPr/>
        <p:txBody>
          <a:bodyPr/>
          <a:p>
            <a:fld id="{4AE3D824-9983-4D46-A0E2-357701D5FA1C}" type="slidenum">
              <a:t>&lt;#&gt;</a:t>
            </a:fld>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0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3"/>
          </p:nvPr>
        </p:nvSpPr>
        <p:spPr/>
        <p:txBody>
          <a:bodyPr/>
          <a:p>
            <a:fld id="{845AFC70-107F-438A-AD66-7B6F05ADE81F}" type="slidenum">
              <a:t>&lt;#&gt;</a:t>
            </a:fld>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0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3"/>
          </p:nvPr>
        </p:nvSpPr>
        <p:spPr/>
        <p:txBody>
          <a:bodyPr/>
          <a:p>
            <a:fld id="{E20B6807-8498-4DF4-816C-8B99F898C2C3}" type="slidenum">
              <a:t>&lt;#&gt;</a:t>
            </a:fld>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0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 name="PlaceHolder 6"/>
          <p:cNvSpPr>
            <a:spLocks noGrp="1"/>
          </p:cNvSpPr>
          <p:nvPr>
            <p:ph type="sldNum" idx="3"/>
          </p:nvPr>
        </p:nvSpPr>
        <p:spPr/>
        <p:txBody>
          <a:bodyPr/>
          <a:p>
            <a:fld id="{30360927-BB93-4B47-AC18-ECE9A70C921F}" type="slidenum">
              <a:t>&lt;#&gt;</a:t>
            </a:fld>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1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 name="PlaceHolder 8"/>
          <p:cNvSpPr>
            <a:spLocks noGrp="1"/>
          </p:cNvSpPr>
          <p:nvPr>
            <p:ph type="sldNum" idx="3"/>
          </p:nvPr>
        </p:nvSpPr>
        <p:spPr/>
        <p:txBody>
          <a:bodyPr/>
          <a:p>
            <a:fld id="{6119128F-4B63-412A-944B-6F54C2F8F9F6}" type="slidenum">
              <a:t>&lt;#&gt;</a:t>
            </a:fld>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4"/>
          </p:nvPr>
        </p:nvSpPr>
        <p:spPr/>
        <p:txBody>
          <a:bodyPr/>
          <a:p>
            <a:fld id="{A5D33361-4964-48E8-95C6-1F1D62B57391}" type="slidenum">
              <a:t>&lt;#&gt;</a:t>
            </a:fld>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2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
        <p:nvSpPr>
          <p:cNvPr id="4" name="PlaceHolder 3"/>
          <p:cNvSpPr>
            <a:spLocks noGrp="1"/>
          </p:cNvSpPr>
          <p:nvPr>
            <p:ph type="sldNum" idx="4"/>
          </p:nvPr>
        </p:nvSpPr>
        <p:spPr/>
        <p:txBody>
          <a:bodyPr/>
          <a:p>
            <a:fld id="{A833B3B1-17CE-410C-A95F-C70BBB237DE4}" type="slidenum">
              <a:t>&lt;#&gt;</a:t>
            </a:fld>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2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 name="PlaceHolder 3"/>
          <p:cNvSpPr>
            <a:spLocks noGrp="1"/>
          </p:cNvSpPr>
          <p:nvPr>
            <p:ph type="sldNum" idx="4"/>
          </p:nvPr>
        </p:nvSpPr>
        <p:spPr/>
        <p:txBody>
          <a:bodyPr/>
          <a:p>
            <a:fld id="{D973AB7C-2238-4F55-90EE-246693ED685F}" type="slidenum">
              <a:t>&lt;#&gt;</a:t>
            </a:fld>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2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2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4"/>
          </p:nvPr>
        </p:nvSpPr>
        <p:spPr/>
        <p:txBody>
          <a:bodyPr/>
          <a:p>
            <a:fld id="{517173E8-2D3B-4720-A25C-C608E2890CE7}" type="slidenum">
              <a:t>&lt;#&gt;</a:t>
            </a:fld>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ldNum" idx="4"/>
          </p:nvPr>
        </p:nvSpPr>
        <p:spPr/>
        <p:txBody>
          <a:bodyPr/>
          <a:p>
            <a:fld id="{08164255-78C4-4F5C-AC71-9D25CDD06E8F}" type="slidenum">
              <a:t>&lt;#&gt;</a:t>
            </a:fld>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latin typeface="Arial"/>
            </a:endParaRPr>
          </a:p>
        </p:txBody>
      </p:sp>
      <p:sp>
        <p:nvSpPr>
          <p:cNvPr id="3" name="PlaceHolder 2"/>
          <p:cNvSpPr>
            <a:spLocks noGrp="1"/>
          </p:cNvSpPr>
          <p:nvPr>
            <p:ph type="sldNum" idx="4"/>
          </p:nvPr>
        </p:nvSpPr>
        <p:spPr/>
        <p:txBody>
          <a:bodyPr/>
          <a:p>
            <a:fld id="{02868B67-8217-4A83-A5BC-92F13DDB8B68}" type="slidenum">
              <a:t>&lt;#&gt;</a:t>
            </a:fld>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3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4"/>
          </p:nvPr>
        </p:nvSpPr>
        <p:spPr/>
        <p:txBody>
          <a:bodyPr/>
          <a:p>
            <a:fld id="{C864AC9C-299E-4BA8-ABD6-D439BBEAA7DF}" type="slidenum">
              <a:t>&lt;#&gt;</a:t>
            </a:fld>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3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4"/>
          </p:nvPr>
        </p:nvSpPr>
        <p:spPr/>
        <p:txBody>
          <a:bodyPr/>
          <a:p>
            <a:fld id="{0DC7C488-E1EA-441D-B469-13DDD5B648D6}" type="slidenum">
              <a:t>&lt;#&gt;</a:t>
            </a:fld>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4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4"/>
          </p:nvPr>
        </p:nvSpPr>
        <p:spPr/>
        <p:txBody>
          <a:bodyPr/>
          <a:p>
            <a:fld id="{A1B97C0A-2539-4C11-B7AD-CE3FDDADF70D}" type="slidenum">
              <a:t>&lt;#&gt;</a:t>
            </a:fld>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4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4"/>
          </p:nvPr>
        </p:nvSpPr>
        <p:spPr/>
        <p:txBody>
          <a:bodyPr/>
          <a:p>
            <a:fld id="{09CC165B-A043-484F-935B-3A3A08E06582}" type="slidenum">
              <a:t>&lt;#&gt;</a:t>
            </a:fld>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4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 name="PlaceHolder 6"/>
          <p:cNvSpPr>
            <a:spLocks noGrp="1"/>
          </p:cNvSpPr>
          <p:nvPr>
            <p:ph type="sldNum" idx="4"/>
          </p:nvPr>
        </p:nvSpPr>
        <p:spPr/>
        <p:txBody>
          <a:bodyPr/>
          <a:p>
            <a:fld id="{F84D24BA-131D-43C5-9CAE-6DC38538B935}" type="slidenum">
              <a:t>&lt;#&gt;</a:t>
            </a:fld>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5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 name="PlaceHolder 8"/>
          <p:cNvSpPr>
            <a:spLocks noGrp="1"/>
          </p:cNvSpPr>
          <p:nvPr>
            <p:ph type="sldNum" idx="4"/>
          </p:nvPr>
        </p:nvSpPr>
        <p:spPr/>
        <p:txBody>
          <a:bodyPr/>
          <a:p>
            <a:fld id="{60965091-2943-4EA0-A555-D5F8F38213E5}" type="slidenum">
              <a:t>&lt;#&gt;</a:t>
            </a:fld>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5"/>
          </p:nvPr>
        </p:nvSpPr>
        <p:spPr/>
        <p:txBody>
          <a:bodyPr/>
          <a:p>
            <a:fld id="{767F5D4D-B71F-4DBA-8461-D8FCF0A4A356}" type="slidenum">
              <a:t>&lt;#&gt;</a:t>
            </a:fld>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6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
        <p:nvSpPr>
          <p:cNvPr id="4" name="PlaceHolder 3"/>
          <p:cNvSpPr>
            <a:spLocks noGrp="1"/>
          </p:cNvSpPr>
          <p:nvPr>
            <p:ph type="sldNum" idx="5"/>
          </p:nvPr>
        </p:nvSpPr>
        <p:spPr/>
        <p:txBody>
          <a:bodyPr/>
          <a:p>
            <a:fld id="{0A098AB2-2820-400D-B022-71E305F91132}" type="slidenum">
              <a:t>&lt;#&gt;</a:t>
            </a:fld>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6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 name="PlaceHolder 3"/>
          <p:cNvSpPr>
            <a:spLocks noGrp="1"/>
          </p:cNvSpPr>
          <p:nvPr>
            <p:ph type="sldNum" idx="5"/>
          </p:nvPr>
        </p:nvSpPr>
        <p:spPr/>
        <p:txBody>
          <a:bodyPr/>
          <a:p>
            <a:fld id="{711580F7-C89A-4D57-8223-5BBB6E837DBD}" type="slidenum">
              <a:t>&lt;#&gt;</a:t>
            </a:fld>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6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5"/>
          </p:nvPr>
        </p:nvSpPr>
        <p:spPr/>
        <p:txBody>
          <a:bodyPr/>
          <a:p>
            <a:fld id="{BECAC2B0-DDFC-4492-AED4-D27174950C17}" type="slidenum">
              <a:t>&lt;#&gt;</a:t>
            </a:fld>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3" name="PlaceHolder 2"/>
          <p:cNvSpPr>
            <a:spLocks noGrp="1"/>
          </p:cNvSpPr>
          <p:nvPr>
            <p:ph type="sldNum" idx="5"/>
          </p:nvPr>
        </p:nvSpPr>
        <p:spPr/>
        <p:txBody>
          <a:bodyPr/>
          <a:p>
            <a:fld id="{089C920A-A5B5-4399-A278-E36AB7E10257}" type="slidenum">
              <a:t>&lt;#&gt;</a:t>
            </a:fld>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latin typeface="Arial"/>
            </a:endParaRPr>
          </a:p>
        </p:txBody>
      </p:sp>
      <p:sp>
        <p:nvSpPr>
          <p:cNvPr id="3" name="PlaceHolder 2"/>
          <p:cNvSpPr>
            <a:spLocks noGrp="1"/>
          </p:cNvSpPr>
          <p:nvPr>
            <p:ph type="sldNum" idx="5"/>
          </p:nvPr>
        </p:nvSpPr>
        <p:spPr/>
        <p:txBody>
          <a:bodyPr/>
          <a:p>
            <a:fld id="{86D0B6D8-054B-4FBB-A83F-BD65D8BC10E5}" type="slidenum">
              <a:t>&lt;#&gt;</a:t>
            </a:fld>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7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5"/>
          </p:nvPr>
        </p:nvSpPr>
        <p:spPr/>
        <p:txBody>
          <a:bodyPr/>
          <a:p>
            <a:fld id="{E4DA05AB-C2E4-43B6-91C2-3BA1D9E8FCFB}" type="slidenum">
              <a:t>&lt;#&gt;</a:t>
            </a:fld>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7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7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5"/>
          </p:nvPr>
        </p:nvSpPr>
        <p:spPr/>
        <p:txBody>
          <a:bodyPr/>
          <a:p>
            <a:fld id="{235D0231-4EF2-4C68-9D6A-C021A0CB3C59}" type="slidenum">
              <a:t>&lt;#&gt;</a:t>
            </a:fld>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8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 name="PlaceHolder 5"/>
          <p:cNvSpPr>
            <a:spLocks noGrp="1"/>
          </p:cNvSpPr>
          <p:nvPr>
            <p:ph type="sldNum" idx="5"/>
          </p:nvPr>
        </p:nvSpPr>
        <p:spPr/>
        <p:txBody>
          <a:bodyPr/>
          <a:p>
            <a:fld id="{94E57EE5-172D-4FE8-87EE-49F3E0986856}" type="slidenum">
              <a:t>&lt;#&gt;</a:t>
            </a:fld>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8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 name="PlaceHolder 4"/>
          <p:cNvSpPr>
            <a:spLocks noGrp="1"/>
          </p:cNvSpPr>
          <p:nvPr>
            <p:ph type="sldNum" idx="5"/>
          </p:nvPr>
        </p:nvSpPr>
        <p:spPr/>
        <p:txBody>
          <a:bodyPr/>
          <a:p>
            <a:fld id="{ECDB8FB7-05E9-415E-9BBD-88638F894E86}" type="slidenum">
              <a:t>&lt;#&gt;</a:t>
            </a:fld>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8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 name="PlaceHolder 6"/>
          <p:cNvSpPr>
            <a:spLocks noGrp="1"/>
          </p:cNvSpPr>
          <p:nvPr>
            <p:ph type="sldNum" idx="5"/>
          </p:nvPr>
        </p:nvSpPr>
        <p:spPr/>
        <p:txBody>
          <a:bodyPr/>
          <a:p>
            <a:fld id="{D98D294D-9B3B-4ACF-9596-AE4CEC5D27B6}" type="slidenum">
              <a:t>&lt;#&gt;</a:t>
            </a:fld>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latin typeface="Arial"/>
            </a:endParaRPr>
          </a:p>
        </p:txBody>
      </p:sp>
      <p:sp>
        <p:nvSpPr>
          <p:cNvPr id="19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 name="PlaceHolder 8"/>
          <p:cNvSpPr>
            <a:spLocks noGrp="1"/>
          </p:cNvSpPr>
          <p:nvPr>
            <p:ph type="sldNum" idx="5"/>
          </p:nvPr>
        </p:nvSpPr>
        <p:spPr/>
        <p:txBody>
          <a:bodyPr/>
          <a:p>
            <a:fld id="{3D1D82DC-325B-4042-98CB-064B478BF627}"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2.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latin typeface="Arial"/>
              </a:rPr>
              <a:t>Click to edit the title text format</a:t>
            </a:r>
            <a:endParaRPr b="0" lang="en-US" sz="1800" spc="-1" strike="noStrike">
              <a:latin typeface="Arial"/>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8" name="TextBox 5"/>
          <p:cNvSpPr/>
          <p:nvPr/>
        </p:nvSpPr>
        <p:spPr>
          <a:xfrm>
            <a:off x="955080" y="5982120"/>
            <a:ext cx="3786480" cy="1308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4000" spc="-1" strike="noStrike">
                <a:solidFill>
                  <a:srgbClr val="ff0000"/>
                </a:solidFill>
                <a:latin typeface="Calibri"/>
                <a:ea typeface="DejaVu Sans"/>
              </a:rPr>
              <a:t>INTERNAL ONLY</a:t>
            </a:r>
            <a:endParaRPr b="0" lang="en-US" sz="4000" spc="-1" strike="noStrike">
              <a:latin typeface="Arial"/>
            </a:endParaRPr>
          </a:p>
        </p:txBody>
      </p:sp>
      <p:sp>
        <p:nvSpPr>
          <p:cNvPr id="39"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latin typeface="Arial"/>
              </a:rPr>
              <a:t>Click to edit the title text format</a:t>
            </a:r>
            <a:endParaRPr b="0" lang="en-US" sz="1800" spc="-1" strike="noStrike">
              <a:latin typeface="Arial"/>
            </a:endParaRPr>
          </a:p>
        </p:txBody>
      </p:sp>
      <p:sp>
        <p:nvSpPr>
          <p:cNvPr id="40" name="PlaceHolder 2"/>
          <p:cNvSpPr>
            <a:spLocks noGrp="1"/>
          </p:cNvSpPr>
          <p:nvPr>
            <p:ph type="ftr" idx="1"/>
          </p:nvPr>
        </p:nvSpPr>
        <p:spPr>
          <a:xfrm>
            <a:off x="792000" y="6156360"/>
            <a:ext cx="4113000" cy="357840"/>
          </a:xfrm>
          <a:prstGeom prst="rect">
            <a:avLst/>
          </a:prstGeom>
          <a:noFill/>
          <a:ln w="0">
            <a:noFill/>
          </a:ln>
        </p:spPr>
        <p:txBody>
          <a:bodyPr lIns="0" rIns="90000" tIns="45000" bIns="0" anchor="b">
            <a:noAutofit/>
          </a:bodyPr>
          <a:lstStyle>
            <a:lvl1pPr indent="0" algn="ctr">
              <a:lnSpc>
                <a:spcPct val="100000"/>
              </a:lnSpc>
              <a:buNone/>
              <a:tabLst>
                <a:tab algn="l" pos="0"/>
              </a:tabLst>
              <a:defRPr b="0" lang="en-US" sz="1400" spc="-1" strike="noStrike">
                <a:latin typeface="Times New Roman"/>
              </a:defRPr>
            </a:lvl1pPr>
          </a:lstStyle>
          <a:p>
            <a:pPr indent="0" algn="ctr">
              <a:lnSpc>
                <a:spcPct val="100000"/>
              </a:lnSpc>
              <a:buNone/>
              <a:tabLst>
                <a:tab algn="l" pos="0"/>
              </a:tabLst>
            </a:pPr>
            <a:r>
              <a:rPr b="0" lang="en-US" sz="1400" spc="-1" strike="noStrike">
                <a:latin typeface="Times New Roman"/>
              </a:rPr>
              <a:t>&lt;footer&gt;</a:t>
            </a:r>
            <a:endParaRPr b="0" lang="en-US" sz="1400" spc="-1" strike="noStrike">
              <a:latin typeface="Times New Roman"/>
            </a:endParaRPr>
          </a:p>
        </p:txBody>
      </p:sp>
      <p:sp>
        <p:nvSpPr>
          <p:cNvPr id="41" name="PlaceHolder 3"/>
          <p:cNvSpPr>
            <a:spLocks noGrp="1"/>
          </p:cNvSpPr>
          <p:nvPr>
            <p:ph type="sldNum" idx="2"/>
          </p:nvPr>
        </p:nvSpPr>
        <p:spPr>
          <a:xfrm>
            <a:off x="5880600" y="6161040"/>
            <a:ext cx="718200" cy="363240"/>
          </a:xfrm>
          <a:prstGeom prst="rect">
            <a:avLst/>
          </a:prstGeom>
          <a:noFill/>
          <a:ln w="0">
            <a:noFill/>
          </a:ln>
        </p:spPr>
        <p:txBody>
          <a:bodyPr lIns="90000" rIns="90000" tIns="0" bIns="0" anchor="b">
            <a:noAutofit/>
          </a:bodyPr>
          <a:lstStyle>
            <a:lvl1pPr indent="0" algn="ctr">
              <a:lnSpc>
                <a:spcPct val="100000"/>
              </a:lnSpc>
              <a:buNone/>
              <a:tabLst>
                <a:tab algn="l" pos="0"/>
              </a:tabLst>
              <a:defRPr b="0" lang="fr-FR" sz="1200" spc="-1" strike="noStrike">
                <a:solidFill>
                  <a:srgbClr val="b2b2b2"/>
                </a:solidFill>
                <a:latin typeface="Open Sans"/>
              </a:defRPr>
            </a:lvl1pPr>
          </a:lstStyle>
          <a:p>
            <a:pPr indent="0" algn="ctr">
              <a:lnSpc>
                <a:spcPct val="100000"/>
              </a:lnSpc>
              <a:buNone/>
              <a:tabLst>
                <a:tab algn="l" pos="0"/>
              </a:tabLst>
            </a:pPr>
            <a:fld id="{50EDFC01-2B98-4FCF-8052-20CFFB19711F}" type="slidenum">
              <a:rPr b="0" lang="fr-FR" sz="1200" spc="-1" strike="noStrike">
                <a:solidFill>
                  <a:srgbClr val="b2b2b2"/>
                </a:solidFill>
                <a:latin typeface="Open Sans"/>
              </a:rPr>
              <a:t>&lt;number&gt;</a:t>
            </a:fld>
            <a:endParaRPr b="0" lang="en-US" sz="1200" spc="-1" strike="noStrike">
              <a:latin typeface="Times New Roman"/>
            </a:endParaRPr>
          </a:p>
        </p:txBody>
      </p:sp>
      <p:sp>
        <p:nvSpPr>
          <p:cNvPr id="42" name="PlaceHolder 4"/>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79" name="TextBox 5"/>
          <p:cNvSpPr/>
          <p:nvPr/>
        </p:nvSpPr>
        <p:spPr>
          <a:xfrm>
            <a:off x="955080" y="5982120"/>
            <a:ext cx="3786480" cy="1307520"/>
          </a:xfrm>
          <a:prstGeom prst="rect">
            <a:avLst/>
          </a:prstGeom>
          <a:noFill/>
          <a:ln w="0">
            <a:noFill/>
          </a:ln>
        </p:spPr>
        <p:style>
          <a:lnRef idx="0"/>
          <a:fillRef idx="0"/>
          <a:effectRef idx="0"/>
          <a:fontRef idx="minor"/>
        </p:style>
      </p:sp>
      <p:sp>
        <p:nvSpPr>
          <p:cNvPr id="80" name="PlaceHolder 1"/>
          <p:cNvSpPr>
            <a:spLocks noGrp="1"/>
          </p:cNvSpPr>
          <p:nvPr>
            <p:ph type="sldNum" idx="3"/>
          </p:nvPr>
        </p:nvSpPr>
        <p:spPr>
          <a:xfrm>
            <a:off x="5880600" y="6161040"/>
            <a:ext cx="718200" cy="363240"/>
          </a:xfrm>
          <a:prstGeom prst="rect">
            <a:avLst/>
          </a:prstGeom>
          <a:noFill/>
          <a:ln w="0">
            <a:noFill/>
          </a:ln>
        </p:spPr>
        <p:txBody>
          <a:bodyPr lIns="90000" rIns="90000" tIns="0" bIns="0" anchor="b">
            <a:noAutofit/>
          </a:bodyPr>
          <a:lstStyle>
            <a:lvl1pPr indent="0" algn="ctr">
              <a:lnSpc>
                <a:spcPct val="100000"/>
              </a:lnSpc>
              <a:buNone/>
              <a:tabLst>
                <a:tab algn="l" pos="0"/>
              </a:tabLst>
              <a:defRPr b="0" lang="fr-FR" sz="1200" spc="-1" strike="noStrike">
                <a:solidFill>
                  <a:srgbClr val="b2b2b2"/>
                </a:solidFill>
                <a:latin typeface="Open Sans"/>
              </a:defRPr>
            </a:lvl1pPr>
          </a:lstStyle>
          <a:p>
            <a:pPr indent="0" algn="ctr">
              <a:lnSpc>
                <a:spcPct val="100000"/>
              </a:lnSpc>
              <a:buNone/>
              <a:tabLst>
                <a:tab algn="l" pos="0"/>
              </a:tabLst>
            </a:pPr>
            <a:fld id="{93611194-7C06-4BA0-AD91-F5103609E907}" type="slidenum">
              <a:rPr b="0" lang="fr-FR" sz="1200" spc="-1" strike="noStrike">
                <a:solidFill>
                  <a:srgbClr val="b2b2b2"/>
                </a:solidFill>
                <a:latin typeface="Open Sans"/>
              </a:rPr>
              <a:t>&lt;number&gt;</a:t>
            </a:fld>
            <a:endParaRPr b="0" lang="en-US" sz="1200" spc="-1" strike="noStrike">
              <a:latin typeface="Times New Roman"/>
            </a:endParaRPr>
          </a:p>
        </p:txBody>
      </p:sp>
      <p:sp>
        <p:nvSpPr>
          <p:cNvPr id="81"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82"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19" name="TextBox 5"/>
          <p:cNvSpPr/>
          <p:nvPr/>
        </p:nvSpPr>
        <p:spPr>
          <a:xfrm>
            <a:off x="955080" y="5982120"/>
            <a:ext cx="3786480" cy="1307520"/>
          </a:xfrm>
          <a:prstGeom prst="rect">
            <a:avLst/>
          </a:prstGeom>
          <a:noFill/>
          <a:ln w="0">
            <a:noFill/>
          </a:ln>
        </p:spPr>
        <p:style>
          <a:lnRef idx="0"/>
          <a:fillRef idx="0"/>
          <a:effectRef idx="0"/>
          <a:fontRef idx="minor"/>
        </p:style>
      </p:sp>
      <p:sp>
        <p:nvSpPr>
          <p:cNvPr id="120" name="PlaceHolder 1"/>
          <p:cNvSpPr>
            <a:spLocks noGrp="1"/>
          </p:cNvSpPr>
          <p:nvPr>
            <p:ph type="sldNum" idx="4"/>
          </p:nvPr>
        </p:nvSpPr>
        <p:spPr>
          <a:xfrm>
            <a:off x="5880600" y="6161040"/>
            <a:ext cx="718200" cy="363240"/>
          </a:xfrm>
          <a:prstGeom prst="rect">
            <a:avLst/>
          </a:prstGeom>
          <a:noFill/>
          <a:ln w="0">
            <a:noFill/>
          </a:ln>
        </p:spPr>
        <p:txBody>
          <a:bodyPr lIns="90000" rIns="90000" tIns="0" bIns="0" anchor="b">
            <a:noAutofit/>
          </a:bodyPr>
          <a:lstStyle>
            <a:lvl1pPr indent="0" algn="ctr">
              <a:lnSpc>
                <a:spcPct val="100000"/>
              </a:lnSpc>
              <a:buNone/>
              <a:tabLst>
                <a:tab algn="l" pos="0"/>
              </a:tabLst>
              <a:defRPr b="0" lang="fr-FR" sz="1200" spc="-1" strike="noStrike">
                <a:solidFill>
                  <a:srgbClr val="b2b2b2"/>
                </a:solidFill>
                <a:latin typeface="Open Sans"/>
              </a:defRPr>
            </a:lvl1pPr>
          </a:lstStyle>
          <a:p>
            <a:pPr indent="0" algn="ctr">
              <a:lnSpc>
                <a:spcPct val="100000"/>
              </a:lnSpc>
              <a:buNone/>
              <a:tabLst>
                <a:tab algn="l" pos="0"/>
              </a:tabLst>
            </a:pPr>
            <a:fld id="{25705631-985E-4CF2-8D52-AD117C145B80}" type="slidenum">
              <a:rPr b="0" lang="fr-FR" sz="1200" spc="-1" strike="noStrike">
                <a:solidFill>
                  <a:srgbClr val="b2b2b2"/>
                </a:solidFill>
                <a:latin typeface="Open Sans"/>
              </a:rPr>
              <a:t>&lt;number&gt;</a:t>
            </a:fld>
            <a:endParaRPr b="0" lang="en-US" sz="1200" spc="-1" strike="noStrike">
              <a:latin typeface="Times New Roman"/>
            </a:endParaRPr>
          </a:p>
        </p:txBody>
      </p:sp>
      <p:sp>
        <p:nvSpPr>
          <p:cNvPr id="121"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122"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59" name="TextBox 5"/>
          <p:cNvSpPr/>
          <p:nvPr/>
        </p:nvSpPr>
        <p:spPr>
          <a:xfrm>
            <a:off x="955080" y="5982120"/>
            <a:ext cx="3786480" cy="1307520"/>
          </a:xfrm>
          <a:prstGeom prst="rect">
            <a:avLst/>
          </a:prstGeom>
          <a:noFill/>
          <a:ln w="0">
            <a:noFill/>
          </a:ln>
        </p:spPr>
        <p:style>
          <a:lnRef idx="0"/>
          <a:fillRef idx="0"/>
          <a:effectRef idx="0"/>
          <a:fontRef idx="minor"/>
        </p:style>
      </p:sp>
      <p:sp>
        <p:nvSpPr>
          <p:cNvPr id="160" name="PlaceHolder 1"/>
          <p:cNvSpPr>
            <a:spLocks noGrp="1"/>
          </p:cNvSpPr>
          <p:nvPr>
            <p:ph type="sldNum" idx="5"/>
          </p:nvPr>
        </p:nvSpPr>
        <p:spPr>
          <a:xfrm>
            <a:off x="5880600" y="6161040"/>
            <a:ext cx="718200" cy="363240"/>
          </a:xfrm>
          <a:prstGeom prst="rect">
            <a:avLst/>
          </a:prstGeom>
          <a:noFill/>
          <a:ln w="0">
            <a:noFill/>
          </a:ln>
        </p:spPr>
        <p:txBody>
          <a:bodyPr lIns="90000" rIns="90000" tIns="0" bIns="0" anchor="b">
            <a:noAutofit/>
          </a:bodyPr>
          <a:lstStyle>
            <a:lvl1pPr indent="0" algn="ctr">
              <a:lnSpc>
                <a:spcPct val="100000"/>
              </a:lnSpc>
              <a:buNone/>
              <a:tabLst>
                <a:tab algn="l" pos="0"/>
              </a:tabLst>
              <a:defRPr b="0" lang="fr-FR" sz="1200" spc="-1" strike="noStrike">
                <a:solidFill>
                  <a:srgbClr val="b2b2b2"/>
                </a:solidFill>
                <a:latin typeface="Open Sans"/>
              </a:defRPr>
            </a:lvl1pPr>
          </a:lstStyle>
          <a:p>
            <a:pPr indent="0" algn="ctr">
              <a:lnSpc>
                <a:spcPct val="100000"/>
              </a:lnSpc>
              <a:buNone/>
              <a:tabLst>
                <a:tab algn="l" pos="0"/>
              </a:tabLst>
            </a:pPr>
            <a:fld id="{B602EA0C-2FFB-4F3F-AAA0-B164C3AC30D8}" type="slidenum">
              <a:rPr b="0" lang="fr-FR" sz="1200" spc="-1" strike="noStrike">
                <a:solidFill>
                  <a:srgbClr val="b2b2b2"/>
                </a:solidFill>
                <a:latin typeface="Open Sans"/>
              </a:rPr>
              <a:t>&lt;number&gt;</a:t>
            </a:fld>
            <a:endParaRPr b="0" lang="en-US" sz="1200" spc="-1" strike="noStrike">
              <a:latin typeface="Times New Roman"/>
            </a:endParaRPr>
          </a:p>
        </p:txBody>
      </p:sp>
      <p:sp>
        <p:nvSpPr>
          <p:cNvPr id="161"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162"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MasterSp="0">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124000" y="2971800"/>
            <a:ext cx="7943400" cy="914760"/>
          </a:xfrm>
          <a:prstGeom prst="rect">
            <a:avLst/>
          </a:prstGeom>
          <a:noFill/>
          <a:ln w="0">
            <a:noFill/>
          </a:ln>
        </p:spPr>
        <p:txBody>
          <a:bodyPr lIns="0" rIns="0" tIns="72000" bIns="0" anchor="t">
            <a:noAutofit/>
          </a:bodyPr>
          <a:p>
            <a:pPr indent="0">
              <a:lnSpc>
                <a:spcPct val="90000"/>
              </a:lnSpc>
              <a:buNone/>
              <a:tabLst>
                <a:tab algn="l" pos="0"/>
              </a:tabLst>
            </a:pPr>
            <a:r>
              <a:rPr b="1" lang="en-US" sz="3600" spc="-1" strike="noStrike">
                <a:solidFill>
                  <a:srgbClr val="000000"/>
                </a:solidFill>
                <a:latin typeface="Open Sans Semibold"/>
                <a:ea typeface="Open Sans Semibold"/>
              </a:rPr>
              <a:t>GIS HMI </a:t>
            </a:r>
            <a:r>
              <a:rPr b="0" lang="en-US" sz="3600" spc="-1" strike="noStrike">
                <a:solidFill>
                  <a:srgbClr val="000000"/>
                </a:solidFill>
                <a:latin typeface="Open Sans Semibold"/>
                <a:ea typeface="Open Sans Semibold"/>
              </a:rPr>
              <a:t>Embedded Aspects </a:t>
            </a:r>
            <a:endParaRPr b="0" lang="en-US" sz="3600" spc="-1" strike="noStrike">
              <a:latin typeface="Arial"/>
            </a:endParaRPr>
          </a:p>
        </p:txBody>
      </p:sp>
      <p:sp>
        <p:nvSpPr>
          <p:cNvPr id="200" name="PlaceHolder 2"/>
          <p:cNvSpPr>
            <a:spLocks noGrp="1"/>
          </p:cNvSpPr>
          <p:nvPr>
            <p:ph type="subTitle"/>
          </p:nvPr>
        </p:nvSpPr>
        <p:spPr>
          <a:xfrm>
            <a:off x="2124000" y="4140000"/>
            <a:ext cx="7943400" cy="538200"/>
          </a:xfrm>
          <a:prstGeom prst="rect">
            <a:avLst/>
          </a:prstGeom>
          <a:noFill/>
          <a:ln w="0">
            <a:noFill/>
          </a:ln>
        </p:spPr>
        <p:txBody>
          <a:bodyPr lIns="0" rIns="0" tIns="0" bIns="0" anchor="t">
            <a:noAutofit/>
          </a:bodyPr>
          <a:p>
            <a:pPr indent="0">
              <a:lnSpc>
                <a:spcPct val="90000"/>
              </a:lnSpc>
              <a:spcBef>
                <a:spcPts val="1001"/>
              </a:spcBef>
              <a:buNone/>
              <a:tabLst>
                <a:tab algn="l" pos="0"/>
              </a:tabLst>
            </a:pPr>
            <a:r>
              <a:rPr b="0" lang="en-US" sz="2100" spc="-1" strike="noStrike" u="sng">
                <a:solidFill>
                  <a:srgbClr val="0077c8"/>
                </a:solidFill>
                <a:uFillTx/>
                <a:latin typeface="Open Sans Light"/>
                <a:ea typeface="Open Sans Light"/>
              </a:rPr>
              <a:t>KSOE</a:t>
            </a:r>
            <a:r>
              <a:rPr b="0" lang="en-US" sz="2100" spc="-1" strike="noStrike">
                <a:solidFill>
                  <a:srgbClr val="0077c8"/>
                </a:solidFill>
                <a:latin typeface="Open Sans Light"/>
                <a:ea typeface="Open Sans Light"/>
              </a:rPr>
              <a:t>, Korea</a:t>
            </a:r>
            <a:br>
              <a:rPr sz="2100"/>
            </a:br>
            <a:br>
              <a:rPr sz="2100"/>
            </a:br>
            <a:r>
              <a:rPr b="0" lang="en-US" sz="2100" spc="-1" strike="noStrike">
                <a:solidFill>
                  <a:srgbClr val="0077c8"/>
                </a:solidFill>
                <a:latin typeface="Open Sans Light"/>
                <a:ea typeface="Open Sans Light"/>
              </a:rPr>
              <a:t>CHRISTOPH Sterz</a:t>
            </a:r>
            <a:endParaRPr b="0" lang="en-US" sz="21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MasterSp="0">
  <p:cSld>
    <p:spTree>
      <p:nvGrpSpPr>
        <p:cNvPr id="1" name=""/>
        <p:cNvGrpSpPr/>
        <p:nvPr/>
      </p:nvGrpSpPr>
      <p:grpSpPr>
        <a:xfrm>
          <a:off x="0" y="0"/>
          <a:ext cx="0" cy="0"/>
          <a:chOff x="0" y="0"/>
          <a:chExt cx="0" cy="0"/>
        </a:xfrm>
      </p:grpSpPr>
      <p:sp>
        <p:nvSpPr>
          <p:cNvPr id="201" name="Rectangle: Rounded Corners 33"/>
          <p:cNvSpPr/>
          <p:nvPr/>
        </p:nvSpPr>
        <p:spPr>
          <a:xfrm>
            <a:off x="2417400" y="1583280"/>
            <a:ext cx="1924560" cy="404856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b">
            <a:noAutofit/>
          </a:bodyPr>
          <a:p>
            <a:pPr algn="ctr">
              <a:lnSpc>
                <a:spcPct val="100000"/>
              </a:lnSpc>
            </a:pPr>
            <a:r>
              <a:rPr b="0" lang="zh-CN" sz="1400" spc="-1" strike="noStrike">
                <a:solidFill>
                  <a:schemeClr val="dk1"/>
                </a:solidFill>
                <a:latin typeface="Calibri"/>
                <a:ea typeface="DejaVu Sans"/>
              </a:rPr>
              <a:t>화요일</a:t>
            </a:r>
            <a:br>
              <a:rPr sz="1400"/>
            </a:br>
            <a:r>
              <a:rPr b="0" lang="en-US" sz="1400" spc="-1" strike="noStrike">
                <a:solidFill>
                  <a:schemeClr val="dk1"/>
                </a:solidFill>
                <a:latin typeface="Calibri"/>
                <a:ea typeface="DejaVu Sans"/>
              </a:rPr>
              <a:t>TUE</a:t>
            </a:r>
            <a:endParaRPr b="0" lang="en-US" sz="1400" spc="-1" strike="noStrike">
              <a:latin typeface="Arial"/>
            </a:endParaRPr>
          </a:p>
        </p:txBody>
      </p:sp>
      <p:sp>
        <p:nvSpPr>
          <p:cNvPr id="202" name="Rectangle: Rounded Corners 6"/>
          <p:cNvSpPr/>
          <p:nvPr/>
        </p:nvSpPr>
        <p:spPr>
          <a:xfrm>
            <a:off x="4343400" y="1583280"/>
            <a:ext cx="1884960" cy="404856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b">
            <a:noAutofit/>
          </a:bodyPr>
          <a:p>
            <a:pPr algn="ctr">
              <a:lnSpc>
                <a:spcPct val="100000"/>
              </a:lnSpc>
            </a:pPr>
            <a:r>
              <a:rPr b="0" lang="zh-CN" sz="1400" spc="-1" strike="noStrike">
                <a:solidFill>
                  <a:schemeClr val="dk1"/>
                </a:solidFill>
                <a:latin typeface="Calibri"/>
                <a:ea typeface="DejaVu Sans"/>
              </a:rPr>
              <a:t>수요일</a:t>
            </a:r>
            <a:br>
              <a:rPr sz="1400"/>
            </a:br>
            <a:r>
              <a:rPr b="0" lang="en-US" sz="1400" spc="-1" strike="noStrike">
                <a:solidFill>
                  <a:schemeClr val="dk1"/>
                </a:solidFill>
                <a:latin typeface="Calibri"/>
                <a:ea typeface="DejaVu Sans"/>
              </a:rPr>
              <a:t>WED</a:t>
            </a:r>
            <a:endParaRPr b="0" lang="en-US" sz="1400" spc="-1" strike="noStrike">
              <a:latin typeface="Arial"/>
            </a:endParaRPr>
          </a:p>
        </p:txBody>
      </p:sp>
      <p:sp>
        <p:nvSpPr>
          <p:cNvPr id="203" name="Rectangle: Rounded Corners 7"/>
          <p:cNvSpPr/>
          <p:nvPr/>
        </p:nvSpPr>
        <p:spPr>
          <a:xfrm>
            <a:off x="6229800" y="1600200"/>
            <a:ext cx="1998360" cy="404856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b">
            <a:noAutofit/>
          </a:bodyPr>
          <a:p>
            <a:pPr algn="ctr">
              <a:lnSpc>
                <a:spcPct val="100000"/>
              </a:lnSpc>
            </a:pPr>
            <a:r>
              <a:rPr b="0" lang="zh-CN" sz="1400" spc="-1" strike="noStrike">
                <a:solidFill>
                  <a:schemeClr val="dk1"/>
                </a:solidFill>
                <a:latin typeface="Calibri"/>
                <a:ea typeface="DejaVu Sans"/>
              </a:rPr>
              <a:t>목요일</a:t>
            </a:r>
            <a:br>
              <a:rPr sz="1400"/>
            </a:br>
            <a:r>
              <a:rPr b="0" lang="en-US" sz="1400" spc="-1" strike="noStrike">
                <a:solidFill>
                  <a:schemeClr val="dk1"/>
                </a:solidFill>
                <a:latin typeface="Calibri"/>
                <a:ea typeface="DejaVu Sans"/>
              </a:rPr>
              <a:t>THU</a:t>
            </a:r>
            <a:endParaRPr b="0" lang="en-US" sz="1400" spc="-1" strike="noStrike">
              <a:latin typeface="Arial"/>
            </a:endParaRPr>
          </a:p>
        </p:txBody>
      </p:sp>
      <p:sp>
        <p:nvSpPr>
          <p:cNvPr id="204" name="Rectangle: Rounded Corners 8"/>
          <p:cNvSpPr/>
          <p:nvPr/>
        </p:nvSpPr>
        <p:spPr>
          <a:xfrm>
            <a:off x="8229600" y="1600200"/>
            <a:ext cx="1827360" cy="404856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b">
            <a:noAutofit/>
          </a:bodyPr>
          <a:p>
            <a:pPr algn="ctr">
              <a:lnSpc>
                <a:spcPct val="100000"/>
              </a:lnSpc>
            </a:pPr>
            <a:r>
              <a:rPr b="0" lang="zh-CN" sz="1400" spc="-1" strike="noStrike">
                <a:solidFill>
                  <a:schemeClr val="dk1"/>
                </a:solidFill>
                <a:latin typeface="Calibri"/>
                <a:ea typeface="DejaVu Sans"/>
              </a:rPr>
              <a:t>금요일</a:t>
            </a:r>
            <a:br>
              <a:rPr sz="1400"/>
            </a:br>
            <a:r>
              <a:rPr b="0" lang="en-US" sz="1400" spc="-1" strike="noStrike">
                <a:solidFill>
                  <a:schemeClr val="dk1"/>
                </a:solidFill>
                <a:latin typeface="Calibri"/>
                <a:ea typeface="DejaVu Sans"/>
              </a:rPr>
              <a:t>FRI</a:t>
            </a:r>
            <a:endParaRPr b="0" lang="en-US" sz="1400" spc="-1" strike="noStrike">
              <a:latin typeface="Arial"/>
            </a:endParaRPr>
          </a:p>
        </p:txBody>
      </p:sp>
      <p:sp>
        <p:nvSpPr>
          <p:cNvPr id="205" name="PlaceHolder 1"/>
          <p:cNvSpPr>
            <a:spLocks noGrp="1"/>
          </p:cNvSpPr>
          <p:nvPr>
            <p:ph type="title"/>
          </p:nvPr>
        </p:nvSpPr>
        <p:spPr>
          <a:xfrm>
            <a:off x="1080000" y="792000"/>
            <a:ext cx="10319400" cy="646200"/>
          </a:xfrm>
          <a:prstGeom prst="rect">
            <a:avLst/>
          </a:prstGeom>
          <a:noFill/>
          <a:ln w="0">
            <a:noFill/>
          </a:ln>
        </p:spPr>
        <p:txBody>
          <a:bodyPr lIns="0" rIns="0" tIns="0" bIns="0" anchor="t">
            <a:noAutofit/>
          </a:bodyPr>
          <a:p>
            <a:pPr indent="0">
              <a:lnSpc>
                <a:spcPct val="90000"/>
              </a:lnSpc>
              <a:buNone/>
              <a:tabLst>
                <a:tab algn="l" pos="0"/>
              </a:tabLst>
            </a:pPr>
            <a:r>
              <a:rPr b="0" lang="fr-FR" sz="3200" spc="-1" strike="noStrike">
                <a:solidFill>
                  <a:srgbClr val="0077c8"/>
                </a:solidFill>
                <a:latin typeface="Open Sans Semibold"/>
                <a:ea typeface="Open Sans Semibold"/>
              </a:rPr>
              <a:t>Detailed Workshop Agenda – Overview</a:t>
            </a:r>
            <a:endParaRPr b="0" lang="en-US" sz="3200" spc="-1" strike="noStrike">
              <a:latin typeface="Arial"/>
            </a:endParaRPr>
          </a:p>
        </p:txBody>
      </p:sp>
      <p:cxnSp>
        <p:nvCxnSpPr>
          <p:cNvPr id="206" name="Straight Arrow Connector 2"/>
          <p:cNvCxnSpPr/>
          <p:nvPr/>
        </p:nvCxnSpPr>
        <p:spPr>
          <a:xfrm>
            <a:off x="1688040" y="5019120"/>
            <a:ext cx="9063720" cy="1800"/>
          </a:xfrm>
          <a:prstGeom prst="straightConnector1">
            <a:avLst/>
          </a:prstGeom>
          <a:ln w="0">
            <a:solidFill>
              <a:srgbClr val="4472c4"/>
            </a:solidFill>
            <a:tailEnd len="med" type="triangle" w="med"/>
          </a:ln>
        </p:spPr>
      </p:cxnSp>
      <p:sp>
        <p:nvSpPr>
          <p:cNvPr id="207" name="Rectangle: Rounded Corners 9"/>
          <p:cNvSpPr/>
          <p:nvPr/>
        </p:nvSpPr>
        <p:spPr>
          <a:xfrm>
            <a:off x="914400" y="1720800"/>
            <a:ext cx="9371160" cy="159876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ctr">
            <a:noAutofit/>
          </a:bodyPr>
          <a:p>
            <a:pPr>
              <a:lnSpc>
                <a:spcPct val="100000"/>
              </a:lnSpc>
            </a:pPr>
            <a:r>
              <a:rPr b="0" lang="en-US" sz="1800" spc="-1" strike="noStrike">
                <a:solidFill>
                  <a:schemeClr val="dk1"/>
                </a:solidFill>
                <a:latin typeface="Calibri"/>
                <a:ea typeface="DejaVu Sans"/>
              </a:rPr>
              <a:t>Morning </a:t>
            </a:r>
            <a:br>
              <a:rPr sz="1800"/>
            </a:br>
            <a:r>
              <a:rPr b="0" lang="en-US" sz="1800" spc="-1" strike="noStrike">
                <a:solidFill>
                  <a:schemeClr val="dk1"/>
                </a:solidFill>
                <a:latin typeface="Calibri"/>
                <a:ea typeface="DejaVu Sans"/>
              </a:rPr>
              <a:t>&amp; Noon</a:t>
            </a:r>
            <a:endParaRPr b="0" lang="en-US" sz="1800" spc="-1" strike="noStrike">
              <a:latin typeface="Arial"/>
            </a:endParaRPr>
          </a:p>
        </p:txBody>
      </p:sp>
      <p:sp>
        <p:nvSpPr>
          <p:cNvPr id="208" name="Rectangle 1"/>
          <p:cNvSpPr/>
          <p:nvPr/>
        </p:nvSpPr>
        <p:spPr>
          <a:xfrm>
            <a:off x="2417400" y="2153160"/>
            <a:ext cx="1924560" cy="116640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br>
              <a:rPr sz="1800"/>
            </a:br>
            <a:r>
              <a:rPr b="1" lang="en-US" sz="1800" spc="-1" strike="noStrike">
                <a:solidFill>
                  <a:srgbClr val="000000"/>
                </a:solidFill>
                <a:latin typeface="Arial"/>
                <a:ea typeface="DejaVu Sans"/>
              </a:rPr>
              <a:t>Introduction</a:t>
            </a:r>
            <a:r>
              <a:rPr b="0" lang="en-US" sz="1800" spc="-1" strike="noStrike">
                <a:solidFill>
                  <a:srgbClr val="000000"/>
                </a:solidFill>
                <a:latin typeface="Arial"/>
                <a:ea typeface="DejaVu Sans"/>
              </a:rPr>
              <a:t> to </a:t>
            </a:r>
            <a:br>
              <a:rPr sz="1800"/>
            </a:br>
            <a:r>
              <a:rPr b="0" lang="en-US" sz="1800" spc="-1" strike="noStrike">
                <a:solidFill>
                  <a:srgbClr val="000000"/>
                </a:solidFill>
                <a:latin typeface="Arial"/>
                <a:ea typeface="DejaVu Sans"/>
              </a:rPr>
              <a:t>Qt </a:t>
            </a:r>
            <a:endParaRPr b="0" lang="en-US" sz="1800" spc="-1" strike="noStrike">
              <a:latin typeface="Arial"/>
            </a:endParaRPr>
          </a:p>
          <a:p>
            <a:pPr algn="ctr">
              <a:lnSpc>
                <a:spcPct val="100000"/>
              </a:lnSpc>
            </a:pPr>
            <a:r>
              <a:rPr b="0" lang="en-US" sz="1800" spc="-1" strike="noStrike">
                <a:solidFill>
                  <a:srgbClr val="000000"/>
                </a:solidFill>
                <a:latin typeface="Arial"/>
                <a:ea typeface="DejaVu Sans"/>
              </a:rPr>
              <a:t>Rust / Slint </a:t>
            </a:r>
            <a:endParaRPr b="0" lang="en-US" sz="1800" spc="-1" strike="noStrike">
              <a:latin typeface="Arial"/>
            </a:endParaRPr>
          </a:p>
          <a:p>
            <a:pPr algn="ctr">
              <a:lnSpc>
                <a:spcPct val="100000"/>
              </a:lnSpc>
            </a:pPr>
            <a:r>
              <a:rPr b="0" lang="en-US" sz="1800" spc="-1" strike="noStrike">
                <a:solidFill>
                  <a:srgbClr val="000000"/>
                </a:solidFill>
                <a:latin typeface="Arial"/>
                <a:ea typeface="DejaVu Sans"/>
              </a:rPr>
              <a:t>Flutter</a:t>
            </a:r>
            <a:br>
              <a:rPr sz="1800"/>
            </a:br>
            <a:endParaRPr b="0" lang="en-US" sz="1800" spc="-1" strike="noStrike">
              <a:latin typeface="Arial"/>
            </a:endParaRPr>
          </a:p>
        </p:txBody>
      </p:sp>
      <p:sp>
        <p:nvSpPr>
          <p:cNvPr id="209" name="Rectangle: Rounded Corners 10"/>
          <p:cNvSpPr/>
          <p:nvPr/>
        </p:nvSpPr>
        <p:spPr>
          <a:xfrm>
            <a:off x="914400" y="3431160"/>
            <a:ext cx="9371160" cy="1514520"/>
          </a:xfrm>
          <a:prstGeom prst="roundRect">
            <a:avLst>
              <a:gd name="adj" fmla="val 16667"/>
            </a:avLst>
          </a:prstGeom>
          <a:noFill/>
          <a:ln w="3240">
            <a:solidFill>
              <a:srgbClr val="5b9bd5"/>
            </a:solidFill>
            <a:miter/>
          </a:ln>
        </p:spPr>
        <p:style>
          <a:lnRef idx="0"/>
          <a:fillRef idx="0"/>
          <a:effectRef idx="0"/>
          <a:fontRef idx="minor"/>
        </p:style>
        <p:txBody>
          <a:bodyPr lIns="90000" rIns="90000" tIns="45000" bIns="45000" anchor="ctr">
            <a:noAutofit/>
          </a:bodyPr>
          <a:p>
            <a:pPr>
              <a:lnSpc>
                <a:spcPct val="100000"/>
              </a:lnSpc>
            </a:pPr>
            <a:r>
              <a:rPr b="0" lang="en-US" sz="1800" spc="-1" strike="noStrike">
                <a:solidFill>
                  <a:schemeClr val="dk1"/>
                </a:solidFill>
                <a:latin typeface="Calibri"/>
                <a:ea typeface="DejaVu Sans"/>
              </a:rPr>
              <a:t>Afternoon</a:t>
            </a:r>
            <a:endParaRPr b="0" lang="en-US" sz="1800" spc="-1" strike="noStrike">
              <a:latin typeface="Arial"/>
            </a:endParaRPr>
          </a:p>
        </p:txBody>
      </p:sp>
      <p:sp>
        <p:nvSpPr>
          <p:cNvPr id="210" name="Rectangle 2"/>
          <p:cNvSpPr/>
          <p:nvPr/>
        </p:nvSpPr>
        <p:spPr>
          <a:xfrm>
            <a:off x="2417400" y="3429000"/>
            <a:ext cx="1924560" cy="151668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000000"/>
                </a:solidFill>
                <a:latin typeface="Arial"/>
                <a:ea typeface="DejaVu Sans"/>
              </a:rPr>
              <a:t>Embedded</a:t>
            </a:r>
            <a:r>
              <a:rPr b="0" lang="en-US" sz="1800" spc="-1" strike="noStrike">
                <a:solidFill>
                  <a:srgbClr val="000000"/>
                </a:solidFill>
                <a:latin typeface="Arial"/>
                <a:ea typeface="DejaVu Sans"/>
              </a:rPr>
              <a:t> GUI</a:t>
            </a:r>
            <a:br>
              <a:rPr sz="1800"/>
            </a:br>
            <a:r>
              <a:rPr b="0" lang="en-US" sz="1800" spc="-1" strike="noStrike">
                <a:solidFill>
                  <a:srgbClr val="000000"/>
                </a:solidFill>
                <a:latin typeface="Arial"/>
                <a:ea typeface="DejaVu Sans"/>
              </a:rPr>
              <a:t>Development</a:t>
            </a:r>
            <a:br>
              <a:rPr sz="1800"/>
            </a:br>
            <a:br>
              <a:rPr sz="1800"/>
            </a:br>
            <a:r>
              <a:rPr b="1" lang="en-US" sz="1800" spc="-1" strike="noStrike">
                <a:solidFill>
                  <a:srgbClr val="000000"/>
                </a:solidFill>
                <a:latin typeface="Arial"/>
                <a:ea typeface="DejaVu Sans"/>
              </a:rPr>
              <a:t>Other Existing </a:t>
            </a:r>
            <a:r>
              <a:rPr b="0" lang="en-US" sz="1800" spc="-1" strike="noStrike">
                <a:solidFill>
                  <a:srgbClr val="000000"/>
                </a:solidFill>
                <a:latin typeface="Arial"/>
                <a:ea typeface="DejaVu Sans"/>
              </a:rPr>
              <a:t>GIS Applications</a:t>
            </a:r>
            <a:endParaRPr b="0" lang="en-US" sz="1800" spc="-1" strike="noStrike">
              <a:latin typeface="Arial"/>
            </a:endParaRPr>
          </a:p>
        </p:txBody>
      </p:sp>
      <p:sp>
        <p:nvSpPr>
          <p:cNvPr id="211" name="Rectangle 3"/>
          <p:cNvSpPr/>
          <p:nvPr/>
        </p:nvSpPr>
        <p:spPr>
          <a:xfrm>
            <a:off x="8229240" y="4572000"/>
            <a:ext cx="1827360" cy="373680"/>
          </a:xfrm>
          <a:prstGeom prst="rect">
            <a:avLst/>
          </a:prstGeom>
          <a:solidFill>
            <a:srgbClr val="ffd428">
              <a:alpha val="50000"/>
            </a:srgbClr>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342a06"/>
                </a:solidFill>
                <a:latin typeface="Calibri"/>
                <a:ea typeface="DejaVu Sans"/>
              </a:rPr>
              <a:t>Decision </a:t>
            </a:r>
            <a:endParaRPr b="0" lang="en-US" sz="1800" spc="-1" strike="noStrike">
              <a:latin typeface="Arial"/>
            </a:endParaRPr>
          </a:p>
        </p:txBody>
      </p:sp>
      <p:sp>
        <p:nvSpPr>
          <p:cNvPr id="212" name="Rectangle 4"/>
          <p:cNvSpPr/>
          <p:nvPr/>
        </p:nvSpPr>
        <p:spPr>
          <a:xfrm>
            <a:off x="2417400" y="1828800"/>
            <a:ext cx="1924560" cy="322920"/>
          </a:xfrm>
          <a:prstGeom prst="rect">
            <a:avLst/>
          </a:prstGeom>
          <a:solidFill>
            <a:srgbClr val="ffd428">
              <a:alpha val="50000"/>
            </a:srgbClr>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342a06"/>
                </a:solidFill>
                <a:latin typeface="Calibri"/>
                <a:ea typeface="DejaVu Sans"/>
              </a:rPr>
              <a:t>Welcome</a:t>
            </a:r>
            <a:endParaRPr b="0" lang="en-US" sz="1800" spc="-1" strike="noStrike">
              <a:latin typeface="Arial"/>
            </a:endParaRPr>
          </a:p>
        </p:txBody>
      </p:sp>
      <p:sp>
        <p:nvSpPr>
          <p:cNvPr id="213" name="Rectangle 5"/>
          <p:cNvSpPr/>
          <p:nvPr/>
        </p:nvSpPr>
        <p:spPr>
          <a:xfrm>
            <a:off x="4343760" y="3429000"/>
            <a:ext cx="1884960" cy="151668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Reviewing the </a:t>
            </a:r>
            <a:r>
              <a:rPr b="1" lang="en-US" sz="1800" spc="-1" strike="noStrike">
                <a:solidFill>
                  <a:srgbClr val="000000"/>
                </a:solidFill>
                <a:latin typeface="Arial"/>
                <a:ea typeface="DejaVu Sans"/>
              </a:rPr>
              <a:t>Existing KSOE GIS Application</a:t>
            </a:r>
            <a:br>
              <a:rPr sz="1800"/>
            </a:br>
            <a:r>
              <a:rPr b="0" lang="en-US" sz="1800" spc="-1" strike="noStrike">
                <a:solidFill>
                  <a:srgbClr val="000000"/>
                </a:solidFill>
                <a:latin typeface="Arial"/>
                <a:ea typeface="DejaVu Sans"/>
              </a:rPr>
              <a:t>(Panel &amp; Web)</a:t>
            </a:r>
            <a:endParaRPr b="0" lang="en-US" sz="1800" spc="-1" strike="noStrike">
              <a:latin typeface="Arial"/>
            </a:endParaRPr>
          </a:p>
        </p:txBody>
      </p:sp>
      <p:sp>
        <p:nvSpPr>
          <p:cNvPr id="214" name="Rectangle 6"/>
          <p:cNvSpPr/>
          <p:nvPr/>
        </p:nvSpPr>
        <p:spPr>
          <a:xfrm>
            <a:off x="6229080" y="1828800"/>
            <a:ext cx="1999440" cy="149076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000000"/>
                </a:solidFill>
                <a:latin typeface="Arial"/>
                <a:ea typeface="DejaVu Sans"/>
              </a:rPr>
              <a:t>Identifying</a:t>
            </a:r>
            <a:r>
              <a:rPr b="0" lang="en-US" sz="1800" spc="-1" strike="noStrike">
                <a:solidFill>
                  <a:srgbClr val="000000"/>
                </a:solidFill>
                <a:latin typeface="Arial"/>
                <a:ea typeface="DejaVu Sans"/>
              </a:rPr>
              <a:t> </a:t>
            </a:r>
            <a:r>
              <a:rPr b="1" lang="en-US" sz="1800" spc="-1" strike="noStrike">
                <a:solidFill>
                  <a:srgbClr val="000000"/>
                </a:solidFill>
                <a:latin typeface="Arial"/>
                <a:ea typeface="DejaVu Sans"/>
              </a:rPr>
              <a:t>Needs</a:t>
            </a:r>
            <a:r>
              <a:rPr b="0" lang="en-US" sz="1800" spc="-1" strike="noStrike">
                <a:solidFill>
                  <a:srgbClr val="000000"/>
                </a:solidFill>
                <a:latin typeface="Arial"/>
                <a:ea typeface="DejaVu Sans"/>
              </a:rPr>
              <a:t> and Work Items </a:t>
            </a:r>
            <a:br>
              <a:rPr sz="1800"/>
            </a:br>
            <a:r>
              <a:rPr b="1" lang="en-US" sz="1800" spc="-1" strike="noStrike">
                <a:solidFill>
                  <a:srgbClr val="000000"/>
                </a:solidFill>
                <a:latin typeface="Arial"/>
                <a:ea typeface="DejaVu Sans"/>
              </a:rPr>
              <a:t>for the Modernization</a:t>
            </a:r>
            <a:endParaRPr b="0" lang="en-US" sz="1800" spc="-1" strike="noStrike">
              <a:latin typeface="Arial"/>
            </a:endParaRPr>
          </a:p>
        </p:txBody>
      </p:sp>
      <p:sp>
        <p:nvSpPr>
          <p:cNvPr id="215" name="Rectangle 7"/>
          <p:cNvSpPr/>
          <p:nvPr/>
        </p:nvSpPr>
        <p:spPr>
          <a:xfrm>
            <a:off x="6229800" y="3429000"/>
            <a:ext cx="1998360" cy="1516680"/>
          </a:xfrm>
          <a:prstGeom prst="rect">
            <a:avLst/>
          </a:prstGeom>
          <a:solidFill>
            <a:srgbClr val="fc5c00">
              <a:alpha val="50000"/>
            </a:srgbClr>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000000"/>
                </a:solidFill>
                <a:latin typeface="Arial"/>
                <a:ea typeface="DejaVu Sans"/>
              </a:rPr>
              <a:t>Presenting and Comparing</a:t>
            </a:r>
            <a:r>
              <a:rPr b="0" lang="en-US" sz="1800" spc="-1" strike="noStrike">
                <a:solidFill>
                  <a:srgbClr val="000000"/>
                </a:solidFill>
                <a:latin typeface="Arial"/>
                <a:ea typeface="DejaVu Sans"/>
              </a:rPr>
              <a:t> the POC Implementation</a:t>
            </a:r>
            <a:br>
              <a:rPr sz="1800"/>
            </a:br>
            <a:r>
              <a:rPr b="0" lang="en-US" sz="1800" spc="-1" strike="noStrike">
                <a:solidFill>
                  <a:srgbClr val="000000"/>
                </a:solidFill>
                <a:latin typeface="Arial"/>
                <a:ea typeface="DejaVu Sans"/>
              </a:rPr>
              <a:t>PC &amp; Embedded</a:t>
            </a:r>
            <a:endParaRPr b="0" lang="en-US" sz="1800" spc="-1" strike="noStrike">
              <a:latin typeface="Arial"/>
            </a:endParaRPr>
          </a:p>
        </p:txBody>
      </p:sp>
      <p:sp>
        <p:nvSpPr>
          <p:cNvPr id="216" name="Rectangle 8"/>
          <p:cNvSpPr/>
          <p:nvPr/>
        </p:nvSpPr>
        <p:spPr>
          <a:xfrm>
            <a:off x="8229600" y="1828800"/>
            <a:ext cx="1827360" cy="1490760"/>
          </a:xfrm>
          <a:prstGeom prst="rect">
            <a:avLst/>
          </a:prstGeom>
          <a:solidFill>
            <a:srgbClr val="ed4c05">
              <a:alpha val="50000"/>
            </a:srgbClr>
          </a:solidFill>
          <a:ln w="0">
            <a:solidFill>
              <a:srgbClr val="ed4c05"/>
            </a:solid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000000"/>
                </a:solidFill>
                <a:latin typeface="Arial"/>
                <a:ea typeface="DejaVu Sans"/>
              </a:rPr>
              <a:t>Comparison</a:t>
            </a:r>
            <a:r>
              <a:rPr b="0" lang="en-US" sz="1800" spc="-1" strike="noStrike">
                <a:solidFill>
                  <a:srgbClr val="000000"/>
                </a:solidFill>
                <a:latin typeface="Arial"/>
                <a:ea typeface="DejaVu Sans"/>
              </a:rPr>
              <a:t> of the 3 GUI Frameworks</a:t>
            </a:r>
            <a:br>
              <a:rPr sz="1800"/>
            </a:br>
            <a:r>
              <a:rPr b="1" lang="en-US" sz="1800" spc="-1" strike="noStrike">
                <a:solidFill>
                  <a:srgbClr val="000000"/>
                </a:solidFill>
                <a:latin typeface="Arial"/>
                <a:ea typeface="DejaVu Sans"/>
              </a:rPr>
              <a:t>for KSOE GIS</a:t>
            </a:r>
            <a:endParaRPr b="0" lang="en-US" sz="1800" spc="-1" strike="noStrike">
              <a:latin typeface="Arial"/>
            </a:endParaRPr>
          </a:p>
        </p:txBody>
      </p:sp>
      <p:sp>
        <p:nvSpPr>
          <p:cNvPr id="217" name="Rectangle 9"/>
          <p:cNvSpPr/>
          <p:nvPr/>
        </p:nvSpPr>
        <p:spPr>
          <a:xfrm>
            <a:off x="8229600" y="3429000"/>
            <a:ext cx="1827360" cy="114192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r>
              <a:rPr b="1" lang="en-US" sz="1800" spc="-1" strike="noStrike">
                <a:solidFill>
                  <a:srgbClr val="000000"/>
                </a:solidFill>
                <a:latin typeface="Arial"/>
                <a:ea typeface="DejaVu Sans"/>
              </a:rPr>
              <a:t>HighLevel Plan</a:t>
            </a:r>
            <a:br>
              <a:rPr sz="1800"/>
            </a:br>
            <a:r>
              <a:rPr b="0" lang="en-US" sz="1800" spc="-1" strike="noStrike">
                <a:solidFill>
                  <a:srgbClr val="000000"/>
                </a:solidFill>
                <a:latin typeface="Arial"/>
                <a:ea typeface="DejaVu Sans"/>
              </a:rPr>
              <a:t>for new GIS,</a:t>
            </a:r>
            <a:br>
              <a:rPr sz="1800"/>
            </a:br>
            <a:r>
              <a:rPr b="0" lang="en-US" sz="1800" spc="-1" strike="noStrike">
                <a:solidFill>
                  <a:srgbClr val="000000"/>
                </a:solidFill>
                <a:latin typeface="Arial"/>
                <a:ea typeface="DejaVu Sans"/>
              </a:rPr>
              <a:t>NextSteps KSOE</a:t>
            </a:r>
            <a:endParaRPr b="0" lang="en-US" sz="1800" spc="-1" strike="noStrike">
              <a:latin typeface="Arial"/>
            </a:endParaRPr>
          </a:p>
        </p:txBody>
      </p:sp>
      <p:sp>
        <p:nvSpPr>
          <p:cNvPr id="218" name="Rectangle 11"/>
          <p:cNvSpPr/>
          <p:nvPr/>
        </p:nvSpPr>
        <p:spPr>
          <a:xfrm>
            <a:off x="10573200" y="3886200"/>
            <a:ext cx="1312560" cy="684360"/>
          </a:xfrm>
          <a:prstGeom prst="rect">
            <a:avLst/>
          </a:prstGeom>
          <a:solidFill>
            <a:srgbClr val="ed4c05">
              <a:alpha val="50000"/>
            </a:srgbClr>
          </a:solidFill>
          <a:ln w="0">
            <a:no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Info: More</a:t>
            </a:r>
            <a:br>
              <a:rPr sz="1800"/>
            </a:br>
            <a:r>
              <a:rPr b="0" lang="en-US" sz="1800" spc="-1" strike="noStrike">
                <a:solidFill>
                  <a:srgbClr val="000000"/>
                </a:solidFill>
                <a:latin typeface="Arial"/>
                <a:ea typeface="DejaVu Sans"/>
              </a:rPr>
              <a:t>Technical</a:t>
            </a:r>
            <a:endParaRPr b="0" lang="en-US" sz="1800" spc="-1" strike="noStrike">
              <a:latin typeface="Arial"/>
            </a:endParaRPr>
          </a:p>
        </p:txBody>
      </p:sp>
      <p:sp>
        <p:nvSpPr>
          <p:cNvPr id="219" name="Rectangle 24"/>
          <p:cNvSpPr/>
          <p:nvPr/>
        </p:nvSpPr>
        <p:spPr>
          <a:xfrm>
            <a:off x="10573200" y="2971800"/>
            <a:ext cx="1312560" cy="684360"/>
          </a:xfrm>
          <a:prstGeom prst="rect">
            <a:avLst/>
          </a:prstGeom>
          <a:solidFill>
            <a:srgbClr val="ffd428">
              <a:alpha val="50000"/>
            </a:srgbClr>
          </a:solidFill>
          <a:ln w="0">
            <a:no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All Hands</a:t>
            </a:r>
            <a:endParaRPr b="0" lang="en-US" sz="1800" spc="-1" strike="noStrike">
              <a:latin typeface="Arial"/>
            </a:endParaRPr>
          </a:p>
        </p:txBody>
      </p:sp>
      <p:sp>
        <p:nvSpPr>
          <p:cNvPr id="220" name="Rectangle 25"/>
          <p:cNvSpPr/>
          <p:nvPr/>
        </p:nvSpPr>
        <p:spPr>
          <a:xfrm>
            <a:off x="10573200" y="2057400"/>
            <a:ext cx="1312560" cy="684360"/>
          </a:xfrm>
          <a:prstGeom prst="rect">
            <a:avLst/>
          </a:prstGeom>
          <a:solidFill>
            <a:srgbClr val="43c330"/>
          </a:solidFill>
          <a:ln w="0">
            <a:no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Input: Less Technical</a:t>
            </a:r>
            <a:endParaRPr b="0" lang="en-US" sz="1800" spc="-1" strike="noStrike">
              <a:latin typeface="Arial"/>
            </a:endParaRPr>
          </a:p>
        </p:txBody>
      </p:sp>
      <p:sp>
        <p:nvSpPr>
          <p:cNvPr id="221" name="Rectangle 26"/>
          <p:cNvSpPr/>
          <p:nvPr/>
        </p:nvSpPr>
        <p:spPr>
          <a:xfrm>
            <a:off x="4342680" y="1828800"/>
            <a:ext cx="1884600" cy="1490760"/>
          </a:xfrm>
          <a:prstGeom prst="rect">
            <a:avLst/>
          </a:prstGeom>
          <a:solidFill>
            <a:srgbClr val="ed4c05">
              <a:alpha val="50000"/>
            </a:srgbClr>
          </a:solidFill>
          <a:ln w="0">
            <a:noFill/>
          </a:ln>
        </p:spPr>
        <p:style>
          <a:lnRef idx="0"/>
          <a:fillRef idx="0"/>
          <a:effectRef idx="0"/>
          <a:fontRef idx="minor"/>
        </p:style>
        <p:txBody>
          <a:bodyPr lIns="90000" rIns="90000" tIns="45000" bIns="45000" anchor="ctr">
            <a:noAutofit/>
          </a:bodyPr>
          <a:p>
            <a:pPr algn="ctr">
              <a:lnSpc>
                <a:spcPct val="100000"/>
              </a:lnSpc>
            </a:pPr>
            <a:br>
              <a:rPr sz="1800"/>
            </a:br>
            <a:br>
              <a:rPr sz="1800"/>
            </a:br>
            <a:r>
              <a:rPr b="1" lang="en-US" sz="1800" spc="-1" strike="noStrike">
                <a:solidFill>
                  <a:srgbClr val="000000"/>
                </a:solidFill>
                <a:latin typeface="Arial"/>
                <a:ea typeface="DejaVu Sans"/>
              </a:rPr>
              <a:t>Advanced </a:t>
            </a:r>
            <a:r>
              <a:rPr b="0" lang="en-US" sz="1800" spc="-1" strike="noStrike">
                <a:solidFill>
                  <a:srgbClr val="000000"/>
                </a:solidFill>
                <a:latin typeface="Arial"/>
                <a:ea typeface="DejaVu Sans"/>
              </a:rPr>
              <a:t> </a:t>
            </a:r>
            <a:br>
              <a:rPr sz="1800"/>
            </a:br>
            <a:r>
              <a:rPr b="0" lang="en-US" sz="1800" spc="-1" strike="noStrike">
                <a:solidFill>
                  <a:srgbClr val="000000"/>
                </a:solidFill>
                <a:latin typeface="Arial"/>
                <a:ea typeface="DejaVu Sans"/>
              </a:rPr>
              <a:t>Qt </a:t>
            </a:r>
            <a:endParaRPr b="0" lang="en-US" sz="1800" spc="-1" strike="noStrike">
              <a:latin typeface="Arial"/>
            </a:endParaRPr>
          </a:p>
          <a:p>
            <a:pPr algn="ctr">
              <a:lnSpc>
                <a:spcPct val="100000"/>
              </a:lnSpc>
            </a:pPr>
            <a:r>
              <a:rPr b="0" lang="en-US" sz="1800" spc="-1" strike="noStrike">
                <a:solidFill>
                  <a:srgbClr val="000000"/>
                </a:solidFill>
                <a:latin typeface="Arial"/>
                <a:ea typeface="DejaVu Sans"/>
              </a:rPr>
              <a:t>Rust / Slint </a:t>
            </a:r>
            <a:endParaRPr b="0" lang="en-US" sz="1800" spc="-1" strike="noStrike">
              <a:latin typeface="Arial"/>
            </a:endParaRPr>
          </a:p>
          <a:p>
            <a:pPr algn="ctr">
              <a:lnSpc>
                <a:spcPct val="100000"/>
              </a:lnSpc>
            </a:pPr>
            <a:r>
              <a:rPr b="0" lang="en-US" sz="1800" spc="-1" strike="noStrike">
                <a:solidFill>
                  <a:srgbClr val="000000"/>
                </a:solidFill>
                <a:latin typeface="Arial"/>
                <a:ea typeface="DejaVu Sans"/>
              </a:rPr>
              <a:t>Flutter </a:t>
            </a:r>
            <a:br>
              <a:rPr sz="1800"/>
            </a:br>
            <a:endParaRPr b="0" lang="en-US" sz="1800" spc="-1" strike="noStrike">
              <a:latin typeface="Arial"/>
            </a:endParaRPr>
          </a:p>
        </p:txBody>
      </p:sp>
      <p:sp>
        <p:nvSpPr>
          <p:cNvPr id="222" name=""/>
          <p:cNvSpPr/>
          <p:nvPr/>
        </p:nvSpPr>
        <p:spPr>
          <a:xfrm>
            <a:off x="2250000" y="3236400"/>
            <a:ext cx="2129040" cy="1864440"/>
          </a:xfrm>
          <a:prstGeom prst="roundRect">
            <a:avLst>
              <a:gd name="adj" fmla="val 16667"/>
            </a:avLst>
          </a:prstGeom>
          <a:noFill/>
          <a:ln w="54720">
            <a:solidFill>
              <a:srgbClr val="3465a4"/>
            </a:solidFill>
            <a:round/>
          </a:ln>
          <a:effectLst>
            <a:outerShdw blurRad="0" dir="2700000" dist="101823" rotWithShape="0">
              <a:srgbClr val="808080"/>
            </a:outerShdw>
          </a:effectLst>
        </p:spPr>
        <p:style>
          <a:lnRef idx="0"/>
          <a:fillRef idx="0"/>
          <a:effectRef idx="0"/>
          <a:fontRef idx="minor"/>
        </p:style>
      </p:sp>
      <p:sp>
        <p:nvSpPr>
          <p:cNvPr id="3" name="PlaceHolder 2"/>
          <p:cNvSpPr>
            <a:spLocks noGrp="1"/>
          </p:cNvSpPr>
          <p:nvPr>
            <p:ph type="sldNum" idx="2"/>
          </p:nvPr>
        </p:nvSpPr>
        <p:spPr/>
        <p:txBody>
          <a:bodyPr/>
          <a:p>
            <a:fld id="{35242167-EDBA-4CB3-B50B-2F345F6391A3}" type="slidenum">
              <a:t>2</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Contents</a:t>
            </a:r>
            <a:endParaRPr b="0" lang="en-US" sz="4400" spc="-1" strike="noStrike">
              <a:latin typeface="Arial"/>
            </a:endParaRPr>
          </a:p>
        </p:txBody>
      </p:sp>
      <p:sp>
        <p:nvSpPr>
          <p:cNvPr id="224" name="PlaceHolder 2"/>
          <p:cNvSpPr>
            <a:spLocks noGrp="1"/>
          </p:cNvSpPr>
          <p:nvPr>
            <p:ph/>
          </p:nvPr>
        </p:nvSpPr>
        <p:spPr>
          <a:xfrm>
            <a:off x="789480" y="1604520"/>
            <a:ext cx="10971360" cy="3976200"/>
          </a:xfrm>
          <a:prstGeom prst="rect">
            <a:avLst/>
          </a:prstGeom>
          <a:noFill/>
          <a:ln w="0">
            <a:noFill/>
          </a:ln>
        </p:spPr>
        <p:txBody>
          <a:bodyPr lIns="0" rIns="0" tIns="0" bIns="0" anchor="t">
            <a:normAutofit fontScale="74000"/>
          </a:bodyPr>
          <a:p>
            <a:pPr marL="432000" indent="0">
              <a:lnSpc>
                <a:spcPct val="100000"/>
              </a:lnSpc>
              <a:spcBef>
                <a:spcPts val="1417"/>
              </a:spcBef>
              <a:buNone/>
              <a:tabLst>
                <a:tab algn="l" pos="0"/>
              </a:tabLst>
            </a:pP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A Typical Embedded Project</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On Embedded: Do not forget:</a:t>
            </a:r>
            <a:endParaRPr b="0" lang="en-US" sz="32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2800" spc="-1" strike="noStrike">
                <a:latin typeface="Arial"/>
              </a:rPr>
              <a:t>Virtual Keyboard</a:t>
            </a:r>
            <a:endParaRPr b="0" lang="en-US" sz="28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2800" spc="-1" strike="noStrike">
                <a:latin typeface="Arial"/>
              </a:rPr>
              <a:t>Performance</a:t>
            </a:r>
            <a:endParaRPr b="0" lang="en-US" sz="28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2800" spc="-1" strike="noStrike">
                <a:latin typeface="Arial"/>
              </a:rPr>
              <a:t>Updates</a:t>
            </a:r>
            <a:endParaRPr b="0" lang="en-US" sz="28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2800" spc="-1" strike="noStrike">
                <a:latin typeface="Arial"/>
              </a:rPr>
              <a:t>Translations</a:t>
            </a:r>
            <a:endParaRPr b="0" lang="en-US" sz="28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2800" spc="-1" strike="noStrike">
                <a:latin typeface="Arial"/>
              </a:rPr>
              <a:t>Easy Cross-Platform Development</a:t>
            </a:r>
            <a:endParaRPr b="0" lang="en-US" sz="28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1" lang="en-US" sz="3200" spc="-1" strike="noStrike">
                <a:solidFill>
                  <a:srgbClr val="43c330"/>
                </a:solidFill>
                <a:latin typeface="Arial"/>
              </a:rPr>
              <a:t>LiveSession</a:t>
            </a:r>
            <a:r>
              <a:rPr b="0" lang="en-US" sz="3200" spc="-1" strike="noStrike">
                <a:latin typeface="Arial"/>
              </a:rPr>
              <a:t>: Deploying  Qt | Flutter | Slint – to an Embedded board</a:t>
            </a:r>
            <a:endParaRPr b="0" lang="en-US" sz="3200" spc="-1" strike="noStrike">
              <a:latin typeface="Arial"/>
            </a:endParaRPr>
          </a:p>
          <a:p>
            <a:pPr marL="432000" indent="0">
              <a:lnSpc>
                <a:spcPct val="100000"/>
              </a:lnSpc>
              <a:spcBef>
                <a:spcPts val="1417"/>
              </a:spcBef>
              <a:buNone/>
              <a:tabLst>
                <a:tab algn="l" pos="0"/>
              </a:tabLst>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Typical Embedded Project</a:t>
            </a:r>
            <a:endParaRPr b="0" lang="en-US" sz="4400" spc="-1" strike="noStrike">
              <a:latin typeface="Arial"/>
            </a:endParaRPr>
          </a:p>
        </p:txBody>
      </p:sp>
      <p:sp>
        <p:nvSpPr>
          <p:cNvPr id="226" name="PlaceHolder 2"/>
          <p:cNvSpPr>
            <a:spLocks noGrp="1"/>
          </p:cNvSpPr>
          <p:nvPr>
            <p:ph/>
          </p:nvPr>
        </p:nvSpPr>
        <p:spPr>
          <a:xfrm>
            <a:off x="914400" y="1604520"/>
            <a:ext cx="10666440" cy="3976200"/>
          </a:xfrm>
          <a:prstGeom prst="rect">
            <a:avLst/>
          </a:prstGeom>
          <a:noFill/>
          <a:ln w="0">
            <a:noFill/>
          </a:ln>
        </p:spPr>
        <p:txBody>
          <a:bodyPr lIns="0" rIns="0" tIns="0" bIns="0" anchor="t">
            <a:normAutofit fontScale="77000"/>
          </a:bodyPr>
          <a:p>
            <a:pPr marL="432000" indent="0">
              <a:lnSpc>
                <a:spcPct val="100000"/>
              </a:lnSpc>
              <a:spcBef>
                <a:spcPts val="1417"/>
              </a:spcBef>
              <a:buNone/>
              <a:tabLst>
                <a:tab algn="l" pos="0"/>
              </a:tabLst>
            </a:pPr>
            <a:r>
              <a:rPr b="1" lang="en-US" sz="3200" spc="-1" strike="noStrike">
                <a:latin typeface="Arial"/>
              </a:rPr>
              <a:t>1. Planning and Certification </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The Company must make sure the products they have are </a:t>
            </a:r>
            <a:r>
              <a:rPr b="0" lang="en-US" sz="3200" spc="-1" strike="noStrike">
                <a:solidFill>
                  <a:srgbClr val="2cee0e"/>
                </a:solidFill>
                <a:latin typeface="Arial"/>
              </a:rPr>
              <a:t>legal</a:t>
            </a:r>
            <a:r>
              <a:rPr b="0" lang="en-US" sz="3200" spc="-1" strike="noStrike">
                <a:latin typeface="Arial"/>
              </a:rPr>
              <a:t> and can be sold in the target market </a:t>
            </a:r>
            <a:endParaRPr b="0" lang="en-US" sz="3200" spc="-1" strike="noStrike">
              <a:latin typeface="Arial"/>
            </a:endParaRPr>
          </a:p>
          <a:p>
            <a:pPr marL="432000" indent="0">
              <a:lnSpc>
                <a:spcPct val="100000"/>
              </a:lnSpc>
              <a:spcBef>
                <a:spcPts val="1417"/>
              </a:spcBef>
              <a:buNone/>
              <a:tabLst>
                <a:tab algn="l" pos="0"/>
              </a:tabLst>
            </a:pPr>
            <a:r>
              <a:rPr b="1" lang="en-US" sz="3200" spc="-1" strike="noStrike">
                <a:latin typeface="Arial"/>
              </a:rPr>
              <a:t>2. Hardware Planning before Software</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Number of products defines price, defines Hardware-Savings per piece, If High Numbers, software cost drops relatively, cheaper hardware is used and more is spent on software</a:t>
            </a:r>
            <a:endParaRPr b="0" lang="en-US" sz="3200" spc="-1" strike="noStrike">
              <a:latin typeface="Arial"/>
            </a:endParaRPr>
          </a:p>
          <a:p>
            <a:pPr indent="0">
              <a:lnSpc>
                <a:spcPct val="100000"/>
              </a:lnSpc>
              <a:spcBef>
                <a:spcPts val="1417"/>
              </a:spcBef>
              <a:buNone/>
              <a:tabLst>
                <a:tab algn="l" pos="0"/>
              </a:tabLst>
            </a:pPr>
            <a:r>
              <a:rPr b="0" lang="en-US" sz="3200" spc="-1" strike="noStrike">
                <a:solidFill>
                  <a:srgbClr val="808080"/>
                </a:solidFill>
                <a:latin typeface="Arial"/>
              </a:rPr>
              <a:t>(One Customer, 30Milion Devices, very cheap HW, every 1000KRW saved per device are 30.000.000.000 KRW saved in the project!)</a:t>
            </a:r>
            <a:endParaRPr b="0" lang="en-US" sz="3200" spc="-1" strike="noStrike">
              <a:latin typeface="Arial"/>
            </a:endParaRPr>
          </a:p>
          <a:p>
            <a:pPr marL="432000" indent="0">
              <a:lnSpc>
                <a:spcPct val="100000"/>
              </a:lnSpc>
              <a:spcBef>
                <a:spcPts val="1417"/>
              </a:spcBef>
              <a:buNone/>
              <a:tabLst>
                <a:tab algn="l" pos="0"/>
              </a:tabLst>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Typical Embedded Project</a:t>
            </a:r>
            <a:endParaRPr b="0" lang="en-US" sz="4400" spc="-1" strike="noStrike">
              <a:latin typeface="Arial"/>
            </a:endParaRPr>
          </a:p>
        </p:txBody>
      </p:sp>
      <p:sp>
        <p:nvSpPr>
          <p:cNvPr id="228" name="PlaceHolder 2"/>
          <p:cNvSpPr>
            <a:spLocks noGrp="1"/>
          </p:cNvSpPr>
          <p:nvPr>
            <p:ph/>
          </p:nvPr>
        </p:nvSpPr>
        <p:spPr>
          <a:xfrm>
            <a:off x="914400" y="1604520"/>
            <a:ext cx="10666440" cy="3976200"/>
          </a:xfrm>
          <a:prstGeom prst="rect">
            <a:avLst/>
          </a:prstGeom>
          <a:noFill/>
          <a:ln w="0">
            <a:noFill/>
          </a:ln>
        </p:spPr>
        <p:txBody>
          <a:bodyPr lIns="0" rIns="0" tIns="0" bIns="0" anchor="t">
            <a:normAutofit fontScale="74000"/>
          </a:bodyPr>
          <a:p>
            <a:pPr marL="432000" indent="0">
              <a:lnSpc>
                <a:spcPct val="100000"/>
              </a:lnSpc>
              <a:spcBef>
                <a:spcPts val="1417"/>
              </a:spcBef>
              <a:buNone/>
              <a:tabLst>
                <a:tab algn="l" pos="0"/>
              </a:tabLst>
            </a:pPr>
            <a:r>
              <a:rPr b="1" lang="en-US" sz="3200" spc="-1" strike="noStrike">
                <a:latin typeface="Arial"/>
              </a:rPr>
              <a:t>3. Start of  Software-Development: Not enough </a:t>
            </a:r>
            <a:r>
              <a:rPr b="1" lang="en-US" sz="3200" spc="-1" strike="noStrike">
                <a:latin typeface="Arial"/>
              </a:rPr>
              <a:t>Hardware</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Usually there are not enough test machines for the whole </a:t>
            </a:r>
            <a:r>
              <a:rPr b="0" lang="en-US" sz="3200" spc="-1" strike="noStrike">
                <a:latin typeface="Arial"/>
              </a:rPr>
              <a:t>team at the start. So the team works on Desktop Simulator </a:t>
            </a:r>
            <a:r>
              <a:rPr b="0" lang="en-US" sz="3200" spc="-1" strike="noStrike">
                <a:latin typeface="Arial"/>
              </a:rPr>
              <a:t>only.</a:t>
            </a:r>
            <a:endParaRPr b="0" lang="en-US" sz="3200" spc="-1" strike="noStrike">
              <a:latin typeface="Arial"/>
            </a:endParaRPr>
          </a:p>
          <a:p>
            <a:pPr marL="432000" indent="0">
              <a:lnSpc>
                <a:spcPct val="100000"/>
              </a:lnSpc>
              <a:spcBef>
                <a:spcPts val="1417"/>
              </a:spcBef>
              <a:buNone/>
              <a:tabLst>
                <a:tab algn="l" pos="0"/>
              </a:tabLst>
            </a:pPr>
            <a:r>
              <a:rPr b="1" lang="en-US" sz="3200" spc="-1" strike="noStrike">
                <a:latin typeface="Arial"/>
              </a:rPr>
              <a:t>4. Management sees Product for the first Time </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On Embedded that means UI changes come now. → </a:t>
            </a:r>
            <a:r>
              <a:rPr b="0" lang="en-US" sz="3200" spc="-1" strike="noStrike">
                <a:latin typeface="Arial"/>
              </a:rPr>
              <a:t>Visual Items were planned to small for touchscreens, </a:t>
            </a:r>
            <a:r>
              <a:rPr b="0" lang="en-US" sz="3200" spc="-1" strike="noStrike">
                <a:latin typeface="Arial"/>
              </a:rPr>
              <a:t>Items get bigger, less free Space. </a:t>
            </a:r>
            <a:endParaRPr b="0" lang="en-US" sz="3200" spc="-1" strike="noStrike">
              <a:latin typeface="Arial"/>
            </a:endParaRPr>
          </a:p>
          <a:p>
            <a:pPr marL="432000" indent="0">
              <a:lnSpc>
                <a:spcPct val="100000"/>
              </a:lnSpc>
              <a:spcBef>
                <a:spcPts val="1417"/>
              </a:spcBef>
              <a:buNone/>
              <a:tabLst>
                <a:tab algn="l" pos="0"/>
              </a:tabLst>
            </a:pPr>
            <a:r>
              <a:rPr b="1" lang="en-US" sz="3200" spc="-1" strike="noStrike">
                <a:latin typeface="Arial"/>
              </a:rPr>
              <a:t>5. Towards Start of Production (SOP)</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All Software-Parts come together on the Hardware: </a:t>
            </a:r>
            <a:r>
              <a:rPr b="0" lang="en-US" sz="3200" spc="-1" strike="noStrike">
                <a:latin typeface="Arial"/>
              </a:rPr>
              <a:t>Performance becomes problematic, ← programmers do </a:t>
            </a:r>
            <a:r>
              <a:rPr b="0" lang="en-US" sz="3200" spc="-1" strike="noStrike">
                <a:latin typeface="Arial"/>
              </a:rPr>
              <a:t>“dirty hacks”.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Typical Embedded Project</a:t>
            </a:r>
            <a:endParaRPr b="0" lang="en-US" sz="4400" spc="-1" strike="noStrike">
              <a:latin typeface="Arial"/>
            </a:endParaRPr>
          </a:p>
        </p:txBody>
      </p:sp>
      <p:sp>
        <p:nvSpPr>
          <p:cNvPr id="230" name="PlaceHolder 2"/>
          <p:cNvSpPr>
            <a:spLocks noGrp="1"/>
          </p:cNvSpPr>
          <p:nvPr>
            <p:ph/>
          </p:nvPr>
        </p:nvSpPr>
        <p:spPr>
          <a:xfrm>
            <a:off x="914400" y="1604520"/>
            <a:ext cx="10666440" cy="3976200"/>
          </a:xfrm>
          <a:prstGeom prst="rect">
            <a:avLst/>
          </a:prstGeom>
          <a:noFill/>
          <a:ln w="0">
            <a:noFill/>
          </a:ln>
        </p:spPr>
        <p:txBody>
          <a:bodyPr lIns="0" rIns="0" tIns="0" bIns="0" anchor="t">
            <a:normAutofit fontScale="89000"/>
          </a:bodyPr>
          <a:p>
            <a:pPr marL="432000" indent="0">
              <a:lnSpc>
                <a:spcPct val="100000"/>
              </a:lnSpc>
              <a:spcBef>
                <a:spcPts val="1417"/>
              </a:spcBef>
              <a:buNone/>
              <a:tabLst>
                <a:tab algn="l" pos="0"/>
              </a:tabLst>
            </a:pPr>
            <a:r>
              <a:rPr b="1" lang="en-US" sz="3200" spc="-1" strike="noStrike">
                <a:latin typeface="Arial"/>
              </a:rPr>
              <a:t>6. Hardware in the Field</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There will be crashes at the customer, It is important that Users will have  some way of reporting errors. </a:t>
            </a:r>
            <a:r>
              <a:rPr b="0" lang="en-US" sz="3200" spc="-1" strike="noStrike">
                <a:solidFill>
                  <a:srgbClr val="fc5c00"/>
                </a:solidFill>
                <a:latin typeface="Arial"/>
              </a:rPr>
              <a:t>Phonecall</a:t>
            </a:r>
            <a:r>
              <a:rPr b="0" lang="en-US" sz="3200" spc="-1" strike="noStrike">
                <a:latin typeface="Arial"/>
              </a:rPr>
              <a:t> is the worst, </a:t>
            </a:r>
            <a:r>
              <a:rPr b="0" lang="en-US" sz="3200" spc="-1" strike="noStrike">
                <a:solidFill>
                  <a:srgbClr val="43c330"/>
                </a:solidFill>
                <a:latin typeface="Arial"/>
              </a:rPr>
              <a:t>Crashreport</a:t>
            </a:r>
            <a:r>
              <a:rPr b="0" lang="en-US" sz="3200" spc="-1" strike="noStrike">
                <a:latin typeface="Arial"/>
              </a:rPr>
              <a:t> is the best. </a:t>
            </a:r>
            <a:endParaRPr b="0" lang="en-US" sz="3200" spc="-1" strike="noStrike">
              <a:latin typeface="Arial"/>
            </a:endParaRPr>
          </a:p>
          <a:p>
            <a:pPr marL="432000" indent="0">
              <a:lnSpc>
                <a:spcPct val="100000"/>
              </a:lnSpc>
              <a:spcBef>
                <a:spcPts val="1417"/>
              </a:spcBef>
              <a:buNone/>
              <a:tabLst>
                <a:tab algn="l" pos="0"/>
              </a:tabLst>
            </a:pPr>
            <a:r>
              <a:rPr b="1" lang="en-US" sz="3200" spc="-1" strike="noStrike">
                <a:latin typeface="Arial"/>
              </a:rPr>
              <a:t>7. End Of Life</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For some projects, it is possible that the Software is removed from the Market (e.g. legal Requirements, Own newer Product,…) Think if you have this situation, and how to react to it.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Typical Embedded Project</a:t>
            </a:r>
            <a:endParaRPr b="0" lang="en-US" sz="4400" spc="-1" strike="noStrike">
              <a:latin typeface="Arial"/>
            </a:endParaRPr>
          </a:p>
        </p:txBody>
      </p:sp>
      <p:sp>
        <p:nvSpPr>
          <p:cNvPr id="232" name=""/>
          <p:cNvSpPr/>
          <p:nvPr/>
        </p:nvSpPr>
        <p:spPr>
          <a:xfrm>
            <a:off x="4316400" y="5184000"/>
            <a:ext cx="5257080" cy="456480"/>
          </a:xfrm>
          <a:prstGeom prst="rect">
            <a:avLst/>
          </a:prstGeom>
          <a:solidFill>
            <a:srgbClr val="80808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ffffff"/>
                </a:solidFill>
                <a:latin typeface="Arial"/>
                <a:ea typeface="DejaVu Sans"/>
              </a:rPr>
              <a:t>HW Platform</a:t>
            </a:r>
            <a:endParaRPr b="0" lang="en-US" sz="1800" spc="-1" strike="noStrike">
              <a:latin typeface="Arial"/>
            </a:endParaRPr>
          </a:p>
        </p:txBody>
      </p:sp>
      <p:sp>
        <p:nvSpPr>
          <p:cNvPr id="233" name=""/>
          <p:cNvSpPr/>
          <p:nvPr/>
        </p:nvSpPr>
        <p:spPr>
          <a:xfrm>
            <a:off x="4316400" y="4269600"/>
            <a:ext cx="52570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Linux</a:t>
            </a:r>
            <a:endParaRPr b="0" lang="en-US" sz="1800" spc="-1" strike="noStrike">
              <a:latin typeface="Arial"/>
            </a:endParaRPr>
          </a:p>
        </p:txBody>
      </p:sp>
      <p:sp>
        <p:nvSpPr>
          <p:cNvPr id="234" name=""/>
          <p:cNvSpPr/>
          <p:nvPr/>
        </p:nvSpPr>
        <p:spPr>
          <a:xfrm>
            <a:off x="4316400" y="3355200"/>
            <a:ext cx="1828080" cy="913680"/>
          </a:xfrm>
          <a:prstGeom prst="rect">
            <a:avLst/>
          </a:prstGeom>
          <a:solidFill>
            <a:srgbClr val="dedbdb"/>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808080"/>
                </a:solidFill>
                <a:latin typeface="Arial"/>
                <a:ea typeface="DejaVu Sans"/>
              </a:rPr>
              <a:t>Backend</a:t>
            </a:r>
            <a:endParaRPr b="0" lang="en-US" sz="1800" spc="-1" strike="noStrike">
              <a:latin typeface="Arial"/>
            </a:endParaRPr>
          </a:p>
        </p:txBody>
      </p:sp>
      <p:sp>
        <p:nvSpPr>
          <p:cNvPr id="235" name=""/>
          <p:cNvSpPr/>
          <p:nvPr/>
        </p:nvSpPr>
        <p:spPr>
          <a:xfrm>
            <a:off x="6145200" y="3355200"/>
            <a:ext cx="18280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SQlite</a:t>
            </a:r>
            <a:endParaRPr b="0" lang="en-US" sz="1800" spc="-1" strike="noStrike">
              <a:latin typeface="Arial"/>
            </a:endParaRPr>
          </a:p>
        </p:txBody>
      </p:sp>
      <p:sp>
        <p:nvSpPr>
          <p:cNvPr id="236" name=""/>
          <p:cNvSpPr/>
          <p:nvPr/>
        </p:nvSpPr>
        <p:spPr>
          <a:xfrm>
            <a:off x="7974000" y="3355200"/>
            <a:ext cx="15994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System</a:t>
            </a:r>
            <a:br>
              <a:rPr sz="1800"/>
            </a:br>
            <a:r>
              <a:rPr b="0" lang="en-US" sz="1800" spc="-1" strike="noStrike">
                <a:solidFill>
                  <a:srgbClr val="000000"/>
                </a:solidFill>
                <a:latin typeface="Arial"/>
                <a:ea typeface="DejaVu Sans"/>
              </a:rPr>
              <a:t>Services</a:t>
            </a:r>
            <a:endParaRPr b="0" lang="en-US" sz="1800" spc="-1" strike="noStrike">
              <a:latin typeface="Arial"/>
            </a:endParaRPr>
          </a:p>
        </p:txBody>
      </p:sp>
      <p:sp>
        <p:nvSpPr>
          <p:cNvPr id="237" name=""/>
          <p:cNvSpPr/>
          <p:nvPr/>
        </p:nvSpPr>
        <p:spPr>
          <a:xfrm>
            <a:off x="4316400" y="4269600"/>
            <a:ext cx="11422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Sensors</a:t>
            </a:r>
            <a:endParaRPr b="0" lang="en-US" sz="1800" spc="-1" strike="noStrike">
              <a:latin typeface="Arial"/>
            </a:endParaRPr>
          </a:p>
        </p:txBody>
      </p:sp>
      <p:sp>
        <p:nvSpPr>
          <p:cNvPr id="238" name=""/>
          <p:cNvSpPr/>
          <p:nvPr/>
        </p:nvSpPr>
        <p:spPr>
          <a:xfrm>
            <a:off x="4316400" y="2743200"/>
            <a:ext cx="2056680" cy="611280"/>
          </a:xfrm>
          <a:prstGeom prst="rect">
            <a:avLst/>
          </a:prstGeom>
          <a:solidFill>
            <a:srgbClr val="fc5c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RPC Mechanism</a:t>
            </a:r>
            <a:br>
              <a:rPr sz="1800"/>
            </a:br>
            <a:r>
              <a:rPr b="0" lang="en-US" sz="1800" spc="-1" strike="noStrike">
                <a:solidFill>
                  <a:srgbClr val="000000"/>
                </a:solidFill>
                <a:latin typeface="Arial"/>
                <a:ea typeface="DejaVu Sans"/>
              </a:rPr>
              <a:t>(MQTT, protobuf)</a:t>
            </a:r>
            <a:endParaRPr b="0" lang="en-US" sz="1800" spc="-1" strike="noStrike">
              <a:latin typeface="Arial"/>
            </a:endParaRPr>
          </a:p>
        </p:txBody>
      </p:sp>
      <p:sp>
        <p:nvSpPr>
          <p:cNvPr id="239" name=""/>
          <p:cNvSpPr/>
          <p:nvPr/>
        </p:nvSpPr>
        <p:spPr>
          <a:xfrm>
            <a:off x="6373800" y="2743200"/>
            <a:ext cx="1828080" cy="611280"/>
          </a:xfrm>
          <a:prstGeom prst="rect">
            <a:avLst/>
          </a:prstGeom>
          <a:solidFill>
            <a:srgbClr val="fc5c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Unix </a:t>
            </a:r>
            <a:endParaRPr b="0" lang="en-US" sz="1800" spc="-1" strike="noStrike">
              <a:latin typeface="Arial"/>
            </a:endParaRPr>
          </a:p>
          <a:p>
            <a:pPr algn="ctr">
              <a:lnSpc>
                <a:spcPct val="100000"/>
              </a:lnSpc>
            </a:pPr>
            <a:r>
              <a:rPr b="0" lang="en-US" sz="1800" spc="-1" strike="noStrike">
                <a:solidFill>
                  <a:srgbClr val="000000"/>
                </a:solidFill>
                <a:latin typeface="Arial"/>
                <a:ea typeface="DejaVu Sans"/>
              </a:rPr>
              <a:t>Domain Socket</a:t>
            </a:r>
            <a:endParaRPr b="0" lang="en-US" sz="1800" spc="-1" strike="noStrike">
              <a:latin typeface="Arial"/>
            </a:endParaRPr>
          </a:p>
        </p:txBody>
      </p:sp>
      <p:sp>
        <p:nvSpPr>
          <p:cNvPr id="240" name=""/>
          <p:cNvSpPr/>
          <p:nvPr/>
        </p:nvSpPr>
        <p:spPr>
          <a:xfrm>
            <a:off x="8202600" y="2743200"/>
            <a:ext cx="1370880" cy="611280"/>
          </a:xfrm>
          <a:prstGeom prst="rect">
            <a:avLst/>
          </a:prstGeom>
          <a:solidFill>
            <a:srgbClr val="fc5c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Process</a:t>
            </a:r>
            <a:br>
              <a:rPr sz="1800"/>
            </a:br>
            <a:r>
              <a:rPr b="0" lang="en-US" sz="1800" spc="-1" strike="noStrike">
                <a:solidFill>
                  <a:srgbClr val="000000"/>
                </a:solidFill>
                <a:latin typeface="Arial"/>
                <a:ea typeface="DejaVu Sans"/>
              </a:rPr>
              <a:t>Invocation</a:t>
            </a:r>
            <a:endParaRPr b="0" lang="en-US" sz="1800" spc="-1" strike="noStrike">
              <a:latin typeface="Arial"/>
            </a:endParaRPr>
          </a:p>
        </p:txBody>
      </p:sp>
      <p:sp>
        <p:nvSpPr>
          <p:cNvPr id="241" name=""/>
          <p:cNvSpPr/>
          <p:nvPr/>
        </p:nvSpPr>
        <p:spPr>
          <a:xfrm>
            <a:off x="4316400" y="2057400"/>
            <a:ext cx="5257080" cy="6850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App</a:t>
            </a:r>
            <a:endParaRPr b="0" lang="en-US" sz="1800" spc="-1" strike="noStrike">
              <a:latin typeface="Arial"/>
            </a:endParaRPr>
          </a:p>
        </p:txBody>
      </p:sp>
      <p:sp>
        <p:nvSpPr>
          <p:cNvPr id="242" name=""/>
          <p:cNvSpPr/>
          <p:nvPr/>
        </p:nvSpPr>
        <p:spPr>
          <a:xfrm>
            <a:off x="8431200" y="4269600"/>
            <a:ext cx="11422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GPU</a:t>
            </a:r>
            <a:br>
              <a:rPr sz="1800"/>
            </a:br>
            <a:r>
              <a:rPr b="0" lang="en-US" sz="1800" spc="-1" strike="noStrike">
                <a:solidFill>
                  <a:srgbClr val="000000"/>
                </a:solidFill>
                <a:latin typeface="Arial"/>
                <a:ea typeface="DejaVu Sans"/>
              </a:rPr>
              <a:t>Driver</a:t>
            </a:r>
            <a:endParaRPr b="0" lang="en-US" sz="1800" spc="-1" strike="noStrike">
              <a:latin typeface="Arial"/>
            </a:endParaRPr>
          </a:p>
        </p:txBody>
      </p:sp>
      <p:sp>
        <p:nvSpPr>
          <p:cNvPr id="243" name=""/>
          <p:cNvSpPr/>
          <p:nvPr/>
        </p:nvSpPr>
        <p:spPr>
          <a:xfrm>
            <a:off x="2057400" y="3357000"/>
            <a:ext cx="1828080" cy="913680"/>
          </a:xfrm>
          <a:prstGeom prst="rect">
            <a:avLst/>
          </a:prstGeom>
          <a:solidFill>
            <a:srgbClr val="dc85e9"/>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808080"/>
                </a:solidFill>
                <a:latin typeface="Arial"/>
                <a:ea typeface="DejaVu Sans"/>
              </a:rPr>
              <a:t>Backend</a:t>
            </a:r>
            <a:endParaRPr b="0" lang="en-US" sz="1800" spc="-1" strike="noStrike">
              <a:latin typeface="Arial"/>
            </a:endParaRPr>
          </a:p>
        </p:txBody>
      </p:sp>
      <p:sp>
        <p:nvSpPr>
          <p:cNvPr id="244" name=""/>
          <p:cNvSpPr/>
          <p:nvPr/>
        </p:nvSpPr>
        <p:spPr>
          <a:xfrm>
            <a:off x="2057400" y="5184000"/>
            <a:ext cx="1828080" cy="456480"/>
          </a:xfrm>
          <a:prstGeom prst="rect">
            <a:avLst/>
          </a:prstGeom>
          <a:solidFill>
            <a:srgbClr val="80808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ffffff"/>
                </a:solidFill>
                <a:latin typeface="Arial"/>
                <a:ea typeface="DejaVu Sans"/>
              </a:rPr>
              <a:t>HW Platform</a:t>
            </a:r>
            <a:endParaRPr b="0" lang="en-US" sz="1800" spc="-1" strike="noStrike">
              <a:latin typeface="Arial"/>
            </a:endParaRPr>
          </a:p>
        </p:txBody>
      </p:sp>
      <p:sp>
        <p:nvSpPr>
          <p:cNvPr id="245" name=""/>
          <p:cNvSpPr/>
          <p:nvPr/>
        </p:nvSpPr>
        <p:spPr>
          <a:xfrm>
            <a:off x="2057400" y="4271400"/>
            <a:ext cx="1828080" cy="9136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PLC</a:t>
            </a:r>
            <a:br>
              <a:rPr sz="1800"/>
            </a:br>
            <a:r>
              <a:rPr b="0" lang="en-US" sz="1800" spc="-1" strike="noStrike">
                <a:solidFill>
                  <a:srgbClr val="000000"/>
                </a:solidFill>
                <a:latin typeface="Arial"/>
                <a:ea typeface="DejaVu Sans"/>
              </a:rPr>
              <a:t>Other PC</a:t>
            </a:r>
            <a:endParaRPr b="0" lang="en-US" sz="1800" spc="-1" strike="noStrike">
              <a:latin typeface="Arial"/>
            </a:endParaRPr>
          </a:p>
        </p:txBody>
      </p:sp>
      <p:cxnSp>
        <p:nvCxnSpPr>
          <p:cNvPr id="246" name=""/>
          <p:cNvCxnSpPr>
            <a:stCxn id="243" idx="0"/>
            <a:endCxn id="238" idx="1"/>
          </p:cNvCxnSpPr>
          <p:nvPr/>
        </p:nvCxnSpPr>
        <p:spPr>
          <a:xfrm flipH="1" flipV="1" rot="5400000">
            <a:off x="3489840" y="2530440"/>
            <a:ext cx="308520" cy="1345320"/>
          </a:xfrm>
          <a:prstGeom prst="bentConnector2">
            <a:avLst/>
          </a:prstGeom>
          <a:ln w="0">
            <a:solidFill>
              <a:srgbClr val="3465a4"/>
            </a:solidFill>
            <a:tailEnd len="med" type="triangle" w="med"/>
          </a:ln>
        </p:spPr>
      </p:cxnSp>
      <p:sp>
        <p:nvSpPr>
          <p:cNvPr id="247" name=""/>
          <p:cNvSpPr/>
          <p:nvPr/>
        </p:nvSpPr>
        <p:spPr>
          <a:xfrm>
            <a:off x="9829800" y="4502880"/>
            <a:ext cx="114480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OS Layer</a:t>
            </a:r>
            <a:endParaRPr b="0" lang="en-US" sz="1800" spc="-1" strike="noStrike">
              <a:latin typeface="Arial"/>
            </a:endParaRPr>
          </a:p>
        </p:txBody>
      </p:sp>
      <p:sp>
        <p:nvSpPr>
          <p:cNvPr id="248" name=""/>
          <p:cNvSpPr/>
          <p:nvPr/>
        </p:nvSpPr>
        <p:spPr>
          <a:xfrm>
            <a:off x="9793800" y="3657600"/>
            <a:ext cx="157608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System Layer</a:t>
            </a:r>
            <a:endParaRPr b="0" lang="en-US" sz="1800" spc="-1" strike="noStrike">
              <a:latin typeface="Arial"/>
            </a:endParaRPr>
          </a:p>
        </p:txBody>
      </p:sp>
      <p:sp>
        <p:nvSpPr>
          <p:cNvPr id="249" name=""/>
          <p:cNvSpPr/>
          <p:nvPr/>
        </p:nvSpPr>
        <p:spPr>
          <a:xfrm>
            <a:off x="9829800" y="2863800"/>
            <a:ext cx="119484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IPC Layer</a:t>
            </a:r>
            <a:endParaRPr b="0" lang="en-US" sz="1800" spc="-1" strike="noStrike">
              <a:latin typeface="Arial"/>
            </a:endParaRPr>
          </a:p>
        </p:txBody>
      </p:sp>
      <p:sp>
        <p:nvSpPr>
          <p:cNvPr id="250" name=""/>
          <p:cNvSpPr/>
          <p:nvPr/>
        </p:nvSpPr>
        <p:spPr>
          <a:xfrm>
            <a:off x="9801720" y="2250000"/>
            <a:ext cx="192816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Application Layer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1080000" y="490680"/>
            <a:ext cx="10319400" cy="1249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Touchscreen Special1: Virtual Keyboard</a:t>
            </a:r>
            <a:endParaRPr b="0" lang="en-US" sz="4400" spc="-1" strike="noStrike">
              <a:latin typeface="Arial"/>
            </a:endParaRPr>
          </a:p>
        </p:txBody>
      </p:sp>
      <p:sp>
        <p:nvSpPr>
          <p:cNvPr id="252" name="PlaceHolder 2"/>
          <p:cNvSpPr>
            <a:spLocks noGrp="1"/>
          </p:cNvSpPr>
          <p:nvPr>
            <p:ph/>
          </p:nvPr>
        </p:nvSpPr>
        <p:spPr>
          <a:xfrm>
            <a:off x="609480" y="1604520"/>
            <a:ext cx="10971360" cy="3976200"/>
          </a:xfrm>
          <a:prstGeom prst="rect">
            <a:avLst/>
          </a:prstGeom>
          <a:noFill/>
          <a:ln w="0">
            <a:noFill/>
          </a:ln>
        </p:spPr>
        <p:txBody>
          <a:bodyPr lIns="0" rIns="0" tIns="0" bIns="0" anchor="t">
            <a:normAutofit/>
          </a:bodyPr>
          <a:p>
            <a:pPr marL="216000" indent="0">
              <a:lnSpc>
                <a:spcPct val="100000"/>
              </a:lnSpc>
              <a:spcBef>
                <a:spcPts val="1417"/>
              </a:spcBef>
              <a:buNone/>
              <a:tabLst>
                <a:tab algn="l" pos="0"/>
              </a:tabLst>
            </a:pPr>
            <a:endParaRPr b="0" lang="en-US" sz="3200" spc="-1" strike="noStrike">
              <a:latin typeface="Arial"/>
            </a:endParaRPr>
          </a:p>
          <a:p>
            <a:pPr marL="216000" indent="0">
              <a:lnSpc>
                <a:spcPct val="100000"/>
              </a:lnSpc>
              <a:spcBef>
                <a:spcPts val="1417"/>
              </a:spcBef>
              <a:buNone/>
              <a:tabLst>
                <a:tab algn="l" pos="0"/>
              </a:tabLst>
            </a:pPr>
            <a:endParaRPr b="0" lang="en-US" sz="3200" spc="-1" strike="noStrike">
              <a:latin typeface="Arial"/>
            </a:endParaRPr>
          </a:p>
          <a:p>
            <a:pPr lvl="1" marL="432000" indent="0">
              <a:lnSpc>
                <a:spcPct val="100000"/>
              </a:lnSpc>
              <a:spcBef>
                <a:spcPts val="1134"/>
              </a:spcBef>
              <a:buNone/>
              <a:tabLst>
                <a:tab algn="l" pos="0"/>
              </a:tabLst>
            </a:pPr>
            <a:endParaRPr b="0" lang="en-US" sz="2800" spc="-1" strike="noStrike">
              <a:latin typeface="Arial"/>
            </a:endParaRPr>
          </a:p>
        </p:txBody>
      </p:sp>
      <p:pic>
        <p:nvPicPr>
          <p:cNvPr id="253" name="" descr=""/>
          <p:cNvPicPr/>
          <p:nvPr/>
        </p:nvPicPr>
        <p:blipFill>
          <a:blip r:embed="rId1"/>
          <a:stretch/>
        </p:blipFill>
        <p:spPr>
          <a:xfrm>
            <a:off x="2457720" y="2514600"/>
            <a:ext cx="7600680" cy="3400200"/>
          </a:xfrm>
          <a:prstGeom prst="rect">
            <a:avLst/>
          </a:prstGeom>
          <a:ln w="0">
            <a:noFill/>
          </a:ln>
        </p:spPr>
      </p:pic>
      <p:pic>
        <p:nvPicPr>
          <p:cNvPr id="254" name="" descr=""/>
          <p:cNvPicPr/>
          <p:nvPr/>
        </p:nvPicPr>
        <p:blipFill>
          <a:blip r:embed="rId2"/>
          <a:srcRect l="0" t="0" r="0" b="43328"/>
          <a:stretch/>
        </p:blipFill>
        <p:spPr>
          <a:xfrm>
            <a:off x="5257800" y="4343400"/>
            <a:ext cx="4327560" cy="388584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1080000" y="490680"/>
            <a:ext cx="10319400" cy="1249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Touchscreen Special1: Virtual Keyboard</a:t>
            </a:r>
            <a:endParaRPr b="0" lang="en-US" sz="4400" spc="-1" strike="noStrike">
              <a:latin typeface="Arial"/>
            </a:endParaRPr>
          </a:p>
        </p:txBody>
      </p:sp>
      <p:sp>
        <p:nvSpPr>
          <p:cNvPr id="256" name="PlaceHolder 2"/>
          <p:cNvSpPr>
            <a:spLocks noGrp="1"/>
          </p:cNvSpPr>
          <p:nvPr>
            <p:ph/>
          </p:nvPr>
        </p:nvSpPr>
        <p:spPr>
          <a:xfrm>
            <a:off x="609480" y="1604520"/>
            <a:ext cx="10971360" cy="3976200"/>
          </a:xfrm>
          <a:prstGeom prst="rect">
            <a:avLst/>
          </a:prstGeom>
          <a:noFill/>
          <a:ln w="0">
            <a:noFill/>
          </a:ln>
        </p:spPr>
        <p:txBody>
          <a:bodyPr lIns="0" rIns="0" tIns="0" bIns="0" anchor="t">
            <a:normAutofit fontScale="98000"/>
          </a:bodyPr>
          <a:p>
            <a:pPr marL="216000" indent="0">
              <a:lnSpc>
                <a:spcPct val="100000"/>
              </a:lnSpc>
              <a:spcBef>
                <a:spcPts val="1417"/>
              </a:spcBef>
              <a:buNone/>
              <a:tabLst>
                <a:tab algn="l" pos="0"/>
              </a:tabLst>
            </a:pP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On Touchscreens, we need a </a:t>
            </a:r>
            <a:r>
              <a:rPr b="0" lang="en-US" sz="3200" spc="-1" strike="noStrike">
                <a:solidFill>
                  <a:srgbClr val="2cee0e"/>
                </a:solidFill>
                <a:latin typeface="Arial"/>
              </a:rPr>
              <a:t>Virtual Keyboard</a:t>
            </a:r>
            <a:r>
              <a:rPr b="0" lang="en-US" sz="3200" spc="-1" strike="noStrike">
                <a:latin typeface="Arial"/>
              </a:rPr>
              <a:t> to enter text.</a:t>
            </a:r>
            <a:endParaRPr b="0" lang="en-US" sz="3200" spc="-1" strike="noStrike">
              <a:latin typeface="Arial"/>
            </a:endParaRPr>
          </a:p>
          <a:p>
            <a:pPr lvl="1" marL="432000" indent="-216000">
              <a:lnSpc>
                <a:spcPct val="100000"/>
              </a:lnSpc>
              <a:spcBef>
                <a:spcPts val="1134"/>
              </a:spcBef>
              <a:buClr>
                <a:srgbClr val="000000"/>
              </a:buClr>
              <a:buSzPct val="45000"/>
              <a:buFont typeface="Wingdings" charset="2"/>
              <a:buChar char=""/>
              <a:tabLst>
                <a:tab algn="l" pos="0"/>
              </a:tabLst>
            </a:pPr>
            <a:r>
              <a:rPr b="0" lang="en-US" sz="2800" spc="-1" strike="noStrike">
                <a:latin typeface="Arial"/>
              </a:rPr>
              <a:t>Touch Keyboards are hard to build</a:t>
            </a:r>
            <a:endParaRPr b="0" lang="en-US" sz="2800" spc="-1" strike="noStrike">
              <a:latin typeface="Arial"/>
            </a:endParaRPr>
          </a:p>
          <a:p>
            <a:pPr lvl="1" marL="432000" indent="-216000">
              <a:lnSpc>
                <a:spcPct val="100000"/>
              </a:lnSpc>
              <a:spcBef>
                <a:spcPts val="1134"/>
              </a:spcBef>
              <a:buClr>
                <a:srgbClr val="000000"/>
              </a:buClr>
              <a:buSzPct val="45000"/>
              <a:buFont typeface="Wingdings" charset="2"/>
              <a:buChar char=""/>
              <a:tabLst>
                <a:tab algn="l" pos="0"/>
              </a:tabLst>
            </a:pPr>
            <a:r>
              <a:rPr b="0" lang="en-US" sz="2800" spc="-1" strike="noStrike">
                <a:latin typeface="Arial"/>
              </a:rPr>
              <a:t>Input Methods for Hangul maybe need to be existing.</a:t>
            </a:r>
            <a:endParaRPr b="0" lang="en-US" sz="2800" spc="-1" strike="noStrike">
              <a:latin typeface="Arial"/>
            </a:endParaRPr>
          </a:p>
          <a:p>
            <a:pPr marL="216000" indent="-216000">
              <a:lnSpc>
                <a:spcPct val="100000"/>
              </a:lnSpc>
              <a:spcBef>
                <a:spcPts val="1417"/>
              </a:spcBef>
              <a:buClr>
                <a:srgbClr val="000000"/>
              </a:buClr>
              <a:buSzPct val="45000"/>
              <a:buFont typeface="Wingdings" charset="2"/>
              <a:buChar char=""/>
              <a:tabLst>
                <a:tab algn="l" pos="0"/>
              </a:tabLst>
            </a:pPr>
            <a:r>
              <a:rPr b="0" lang="en-US" sz="3200" spc="-1" strike="noStrike">
                <a:latin typeface="Arial"/>
              </a:rPr>
              <a:t>The Keyboard has about 100 Buttons and can become the </a:t>
            </a:r>
            <a:r>
              <a:rPr b="0" lang="en-US" sz="3200" spc="-1" strike="noStrike">
                <a:solidFill>
                  <a:srgbClr val="fc5c00"/>
                </a:solidFill>
                <a:latin typeface="Arial"/>
              </a:rPr>
              <a:t>Performance Problem </a:t>
            </a:r>
            <a:r>
              <a:rPr b="0" lang="en-US" sz="3200" spc="-1" strike="noStrike">
                <a:latin typeface="Arial"/>
              </a:rPr>
              <a:t>#1 in Loading the Application </a:t>
            </a:r>
            <a:endParaRPr b="0" lang="en-US" sz="3200" spc="-1" strike="noStrike">
              <a:latin typeface="Arial"/>
            </a:endParaRPr>
          </a:p>
          <a:p>
            <a:pPr lvl="1" marL="432000" indent="-216000">
              <a:lnSpc>
                <a:spcPct val="100000"/>
              </a:lnSpc>
              <a:spcBef>
                <a:spcPts val="1134"/>
              </a:spcBef>
              <a:buClr>
                <a:srgbClr val="000000"/>
              </a:buClr>
              <a:buSzPct val="45000"/>
              <a:buFont typeface="Wingdings" charset="2"/>
              <a:buChar char=""/>
              <a:tabLst>
                <a:tab algn="l" pos="0"/>
              </a:tabLst>
            </a:pPr>
            <a:r>
              <a:rPr b="0" lang="en-US" sz="2800" spc="-1" strike="noStrike">
                <a:latin typeface="Arial"/>
              </a:rPr>
              <a:t>Always try to load the Keyboard as late as possible!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Performance</a:t>
            </a:r>
            <a:endParaRPr b="0" lang="en-US" sz="4400" spc="-1" strike="noStrike">
              <a:latin typeface="Arial"/>
            </a:endParaRPr>
          </a:p>
        </p:txBody>
      </p:sp>
      <p:sp>
        <p:nvSpPr>
          <p:cNvPr id="258" name="PlaceHolder 2"/>
          <p:cNvSpPr>
            <a:spLocks noGrp="1"/>
          </p:cNvSpPr>
          <p:nvPr>
            <p:ph/>
          </p:nvPr>
        </p:nvSpPr>
        <p:spPr>
          <a:xfrm>
            <a:off x="609480" y="1604520"/>
            <a:ext cx="10971360" cy="3976200"/>
          </a:xfrm>
          <a:prstGeom prst="rect">
            <a:avLst/>
          </a:prstGeom>
          <a:noFill/>
          <a:ln w="0">
            <a:noFill/>
          </a:ln>
        </p:spPr>
        <p:txBody>
          <a:bodyPr lIns="0" rIns="0" tIns="0" bIns="0" anchor="t">
            <a:normAutofit fontScale="93000"/>
          </a:bodyPr>
          <a:p>
            <a:pPr marL="216000" indent="-216000">
              <a:lnSpc>
                <a:spcPct val="100000"/>
              </a:lnSpc>
              <a:spcBef>
                <a:spcPts val="1417"/>
              </a:spcBef>
              <a:buClr>
                <a:srgbClr val="000000"/>
              </a:buClr>
              <a:buSzPct val="45000"/>
              <a:buFont typeface="Wingdings" charset="2"/>
              <a:buChar char=""/>
            </a:pPr>
            <a:r>
              <a:rPr b="0" lang="en-US" sz="3200" spc="-1" strike="noStrike">
                <a:latin typeface="Arial"/>
              </a:rPr>
              <a:t>Performance defines your companies face towards your users more than the UI-design!</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pPr>
            <a:r>
              <a:rPr b="0" lang="en-US" sz="3200" spc="-1" strike="noStrike">
                <a:latin typeface="Arial"/>
              </a:rPr>
              <a:t>In the flight to Korea, our Inflight-Entertainmentsystem was very slow, I do not understand Korean, but I understood my neighbors talking all the time about the Airline Lufthansa, pointing at the very slow screen.</a:t>
            </a:r>
            <a:endParaRPr b="0" lang="en-US" sz="3200" spc="-1" strike="noStrike">
              <a:latin typeface="Arial"/>
            </a:endParaRPr>
          </a:p>
          <a:p>
            <a:pPr lvl="1" marL="432000" indent="-216000">
              <a:lnSpc>
                <a:spcPct val="100000"/>
              </a:lnSpc>
              <a:spcBef>
                <a:spcPts val="1134"/>
              </a:spcBef>
              <a:buClr>
                <a:srgbClr val="000000"/>
              </a:buClr>
              <a:buSzPct val="45000"/>
              <a:buFont typeface="Wingdings" charset="2"/>
              <a:buChar char=""/>
            </a:pPr>
            <a:r>
              <a:rPr b="0" lang="en-US" sz="2800" spc="-1" strike="noStrike">
                <a:solidFill>
                  <a:srgbClr val="43c330"/>
                </a:solidFill>
                <a:latin typeface="Arial"/>
              </a:rPr>
              <a:t>Fast feels easy</a:t>
            </a:r>
            <a:r>
              <a:rPr b="0" lang="en-US" sz="2800" spc="-1" strike="noStrike">
                <a:latin typeface="Arial"/>
              </a:rPr>
              <a:t>, even if its complex.</a:t>
            </a:r>
            <a:endParaRPr b="0" lang="en-US" sz="2800" spc="-1" strike="noStrike">
              <a:latin typeface="Arial"/>
            </a:endParaRPr>
          </a:p>
          <a:p>
            <a:pPr lvl="1" marL="432000" indent="-216000">
              <a:lnSpc>
                <a:spcPct val="100000"/>
              </a:lnSpc>
              <a:spcBef>
                <a:spcPts val="1134"/>
              </a:spcBef>
              <a:buClr>
                <a:srgbClr val="000000"/>
              </a:buClr>
              <a:buSzPct val="45000"/>
              <a:buFont typeface="Wingdings" charset="2"/>
              <a:buChar char=""/>
            </a:pPr>
            <a:r>
              <a:rPr b="0" lang="en-US" sz="2800" spc="-1" strike="noStrike">
                <a:solidFill>
                  <a:srgbClr val="fc5c00"/>
                </a:solidFill>
                <a:latin typeface="Arial"/>
              </a:rPr>
              <a:t>Slow feels hard</a:t>
            </a:r>
            <a:r>
              <a:rPr b="0" lang="en-US" sz="2800" spc="-1" strike="noStrike">
                <a:latin typeface="Arial"/>
              </a:rPr>
              <a:t>, even if only 3 UI screens exist.</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Updates</a:t>
            </a:r>
            <a:endParaRPr b="0" lang="en-US" sz="4400" spc="-1" strike="noStrike">
              <a:latin typeface="Arial"/>
            </a:endParaRPr>
          </a:p>
        </p:txBody>
      </p:sp>
      <p:sp>
        <p:nvSpPr>
          <p:cNvPr id="260" name="PlaceHolder 2"/>
          <p:cNvSpPr>
            <a:spLocks noGrp="1"/>
          </p:cNvSpPr>
          <p:nvPr>
            <p:ph/>
          </p:nvPr>
        </p:nvSpPr>
        <p:spPr>
          <a:xfrm>
            <a:off x="609480" y="1604520"/>
            <a:ext cx="10971360" cy="3976200"/>
          </a:xfrm>
          <a:prstGeom prst="rect">
            <a:avLst/>
          </a:prstGeom>
          <a:noFill/>
          <a:ln w="0">
            <a:noFill/>
          </a:ln>
        </p:spPr>
        <p:txBody>
          <a:bodyPr lIns="0" rIns="0" tIns="0" bIns="0" anchor="t">
            <a:normAutofit/>
          </a:bodyPr>
          <a:p>
            <a:pPr marL="216000" indent="-216000">
              <a:lnSpc>
                <a:spcPct val="100000"/>
              </a:lnSpc>
              <a:spcBef>
                <a:spcPts val="1417"/>
              </a:spcBef>
              <a:buClr>
                <a:srgbClr val="000000"/>
              </a:buClr>
              <a:buSzPct val="45000"/>
              <a:buFont typeface="Wingdings" charset="2"/>
              <a:buChar char=""/>
            </a:pPr>
            <a:r>
              <a:rPr b="0" lang="en-US" sz="3200" spc="-1" strike="noStrike">
                <a:latin typeface="Arial"/>
              </a:rPr>
              <a:t>Nowadays, an A / B  Update System is recommended if enough storage exists</a:t>
            </a:r>
            <a:endParaRPr b="0" lang="en-US" sz="3200" spc="-1" strike="noStrike">
              <a:latin typeface="Arial"/>
            </a:endParaRPr>
          </a:p>
          <a:p>
            <a:pPr marL="216000" indent="0">
              <a:lnSpc>
                <a:spcPct val="100000"/>
              </a:lnSpc>
              <a:spcBef>
                <a:spcPts val="1417"/>
              </a:spcBef>
              <a:buNone/>
              <a:tabLst>
                <a:tab algn="l" pos="0"/>
              </a:tabLst>
            </a:pPr>
            <a:endParaRPr b="0" lang="en-US" sz="3200" spc="-1" strike="noStrike">
              <a:latin typeface="Arial"/>
            </a:endParaRPr>
          </a:p>
        </p:txBody>
      </p:sp>
      <p:sp>
        <p:nvSpPr>
          <p:cNvPr id="261" name=""/>
          <p:cNvSpPr/>
          <p:nvPr/>
        </p:nvSpPr>
        <p:spPr>
          <a:xfrm>
            <a:off x="2685600" y="3213000"/>
            <a:ext cx="6171480" cy="913680"/>
          </a:xfrm>
          <a:prstGeom prst="rect">
            <a:avLst/>
          </a:prstGeom>
          <a:solidFill>
            <a:srgbClr val="80808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br>
              <a:rPr sz="1800"/>
            </a:br>
            <a:br>
              <a:rPr sz="1800"/>
            </a:br>
            <a:r>
              <a:rPr b="0" lang="en-US" sz="1800" spc="-1" strike="noStrike">
                <a:solidFill>
                  <a:srgbClr val="ffffff"/>
                </a:solidFill>
                <a:latin typeface="Arial"/>
                <a:ea typeface="DejaVu Sans"/>
              </a:rPr>
              <a:t>Hardware flash</a:t>
            </a:r>
            <a:endParaRPr b="0" lang="en-US" sz="1800" spc="-1" strike="noStrike">
              <a:latin typeface="Arial"/>
            </a:endParaRPr>
          </a:p>
        </p:txBody>
      </p:sp>
      <p:sp>
        <p:nvSpPr>
          <p:cNvPr id="262" name=""/>
          <p:cNvSpPr/>
          <p:nvPr/>
        </p:nvSpPr>
        <p:spPr>
          <a:xfrm>
            <a:off x="2685600" y="3213000"/>
            <a:ext cx="1828080" cy="456480"/>
          </a:xfrm>
          <a:prstGeom prst="rect">
            <a:avLst/>
          </a:prstGeom>
          <a:solidFill>
            <a:srgbClr val="2cee0e"/>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Linux Image  A</a:t>
            </a:r>
            <a:endParaRPr b="0" lang="en-US" sz="1800" spc="-1" strike="noStrike">
              <a:latin typeface="Arial"/>
            </a:endParaRPr>
          </a:p>
        </p:txBody>
      </p:sp>
      <p:sp>
        <p:nvSpPr>
          <p:cNvPr id="263" name=""/>
          <p:cNvSpPr/>
          <p:nvPr/>
        </p:nvSpPr>
        <p:spPr>
          <a:xfrm>
            <a:off x="4514400" y="3213000"/>
            <a:ext cx="1828080" cy="4564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Linux Image B</a:t>
            </a:r>
            <a:endParaRPr b="0" lang="en-US" sz="1800" spc="-1" strike="noStrike">
              <a:latin typeface="Arial"/>
            </a:endParaRPr>
          </a:p>
        </p:txBody>
      </p:sp>
      <p:sp>
        <p:nvSpPr>
          <p:cNvPr id="264" name=""/>
          <p:cNvSpPr/>
          <p:nvPr/>
        </p:nvSpPr>
        <p:spPr>
          <a:xfrm>
            <a:off x="6343200" y="3213000"/>
            <a:ext cx="2513880" cy="456480"/>
          </a:xfrm>
          <a:prstGeom prst="rect">
            <a:avLst/>
          </a:prstGeom>
          <a:solidFill>
            <a:srgbClr val="fc5c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User Data Partition</a:t>
            </a:r>
            <a:endParaRPr b="0" lang="en-US" sz="1800" spc="-1" strike="noStrike">
              <a:latin typeface="Arial"/>
            </a:endParaRPr>
          </a:p>
        </p:txBody>
      </p:sp>
      <p:sp>
        <p:nvSpPr>
          <p:cNvPr id="265" name=""/>
          <p:cNvSpPr/>
          <p:nvPr/>
        </p:nvSpPr>
        <p:spPr>
          <a:xfrm>
            <a:off x="3128040" y="2755800"/>
            <a:ext cx="92844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(active)</a:t>
            </a:r>
            <a:endParaRPr b="0" lang="en-US" sz="1800" spc="-1" strike="noStrike">
              <a:latin typeface="Arial"/>
            </a:endParaRPr>
          </a:p>
        </p:txBody>
      </p:sp>
      <p:sp>
        <p:nvSpPr>
          <p:cNvPr id="266" name=""/>
          <p:cNvSpPr/>
          <p:nvPr/>
        </p:nvSpPr>
        <p:spPr>
          <a:xfrm>
            <a:off x="4514400" y="2755800"/>
            <a:ext cx="165060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(updated next)</a:t>
            </a:r>
            <a:endParaRPr b="0" lang="en-US" sz="1800" spc="-1" strike="noStrike">
              <a:latin typeface="Arial"/>
            </a:endParaRPr>
          </a:p>
        </p:txBody>
      </p:sp>
      <p:sp>
        <p:nvSpPr>
          <p:cNvPr id="267" name=""/>
          <p:cNvSpPr/>
          <p:nvPr/>
        </p:nvSpPr>
        <p:spPr>
          <a:xfrm>
            <a:off x="2685600" y="5581800"/>
            <a:ext cx="6171480" cy="913680"/>
          </a:xfrm>
          <a:prstGeom prst="rect">
            <a:avLst/>
          </a:prstGeom>
          <a:solidFill>
            <a:srgbClr val="80808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br>
              <a:rPr sz="1800"/>
            </a:br>
            <a:br>
              <a:rPr sz="1800"/>
            </a:br>
            <a:r>
              <a:rPr b="0" lang="en-US" sz="1800" spc="-1" strike="noStrike">
                <a:solidFill>
                  <a:srgbClr val="ffffff"/>
                </a:solidFill>
                <a:latin typeface="Arial"/>
                <a:ea typeface="DejaVu Sans"/>
              </a:rPr>
              <a:t>Hardware flash</a:t>
            </a:r>
            <a:endParaRPr b="0" lang="en-US" sz="1800" spc="-1" strike="noStrike">
              <a:latin typeface="Arial"/>
            </a:endParaRPr>
          </a:p>
        </p:txBody>
      </p:sp>
      <p:sp>
        <p:nvSpPr>
          <p:cNvPr id="268" name=""/>
          <p:cNvSpPr/>
          <p:nvPr/>
        </p:nvSpPr>
        <p:spPr>
          <a:xfrm>
            <a:off x="2685600" y="5581800"/>
            <a:ext cx="1828080" cy="456480"/>
          </a:xfrm>
          <a:prstGeom prst="rect">
            <a:avLst/>
          </a:prstGeom>
          <a:solidFill>
            <a:srgbClr val="1c99e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Linux Image  A</a:t>
            </a:r>
            <a:endParaRPr b="0" lang="en-US" sz="1800" spc="-1" strike="noStrike">
              <a:latin typeface="Arial"/>
            </a:endParaRPr>
          </a:p>
        </p:txBody>
      </p:sp>
      <p:sp>
        <p:nvSpPr>
          <p:cNvPr id="269" name=""/>
          <p:cNvSpPr/>
          <p:nvPr/>
        </p:nvSpPr>
        <p:spPr>
          <a:xfrm>
            <a:off x="4514400" y="5581800"/>
            <a:ext cx="1828080" cy="456480"/>
          </a:xfrm>
          <a:prstGeom prst="rect">
            <a:avLst/>
          </a:prstGeom>
          <a:solidFill>
            <a:srgbClr val="2cee0e"/>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Linux Image B</a:t>
            </a:r>
            <a:endParaRPr b="0" lang="en-US" sz="1800" spc="-1" strike="noStrike">
              <a:latin typeface="Arial"/>
            </a:endParaRPr>
          </a:p>
        </p:txBody>
      </p:sp>
      <p:sp>
        <p:nvSpPr>
          <p:cNvPr id="270" name=""/>
          <p:cNvSpPr/>
          <p:nvPr/>
        </p:nvSpPr>
        <p:spPr>
          <a:xfrm>
            <a:off x="6343200" y="5581800"/>
            <a:ext cx="2513880" cy="456480"/>
          </a:xfrm>
          <a:prstGeom prst="rect">
            <a:avLst/>
          </a:prstGeom>
          <a:solidFill>
            <a:srgbClr val="fc5c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User Data Partition</a:t>
            </a:r>
            <a:endParaRPr b="0" lang="en-US" sz="1800" spc="-1" strike="noStrike">
              <a:latin typeface="Arial"/>
            </a:endParaRPr>
          </a:p>
        </p:txBody>
      </p:sp>
      <p:sp>
        <p:nvSpPr>
          <p:cNvPr id="271" name=""/>
          <p:cNvSpPr/>
          <p:nvPr/>
        </p:nvSpPr>
        <p:spPr>
          <a:xfrm>
            <a:off x="2605320" y="4896000"/>
            <a:ext cx="2066760" cy="6015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(standby, activates</a:t>
            </a:r>
            <a:br>
              <a:rPr sz="1800"/>
            </a:br>
            <a:r>
              <a:rPr b="0" lang="en-US" sz="1800" spc="-1" strike="noStrike">
                <a:solidFill>
                  <a:srgbClr val="000000"/>
                </a:solidFill>
                <a:latin typeface="Arial"/>
                <a:ea typeface="DejaVu Sans"/>
              </a:rPr>
              <a:t> after 3 fails of B)</a:t>
            </a:r>
            <a:endParaRPr b="0" lang="en-US" sz="1800" spc="-1" strike="noStrike">
              <a:latin typeface="Arial"/>
            </a:endParaRPr>
          </a:p>
        </p:txBody>
      </p:sp>
      <p:sp>
        <p:nvSpPr>
          <p:cNvPr id="272" name=""/>
          <p:cNvSpPr/>
          <p:nvPr/>
        </p:nvSpPr>
        <p:spPr>
          <a:xfrm>
            <a:off x="4704120" y="5124600"/>
            <a:ext cx="140976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pc="-1" strike="noStrike">
                <a:solidFill>
                  <a:srgbClr val="000000"/>
                </a:solidFill>
                <a:latin typeface="Arial"/>
                <a:ea typeface="DejaVu Sans"/>
              </a:rPr>
              <a:t>(new active)</a:t>
            </a:r>
            <a:endParaRPr b="0" lang="en-US" sz="1800" spc="-1" strike="noStrike">
              <a:latin typeface="Arial"/>
            </a:endParaRPr>
          </a:p>
        </p:txBody>
      </p:sp>
      <p:sp>
        <p:nvSpPr>
          <p:cNvPr id="273" name=""/>
          <p:cNvSpPr/>
          <p:nvPr/>
        </p:nvSpPr>
        <p:spPr>
          <a:xfrm>
            <a:off x="4815000" y="4307400"/>
            <a:ext cx="1828080" cy="456480"/>
          </a:xfrm>
          <a:prstGeom prst="downArrow">
            <a:avLst>
              <a:gd name="adj1" fmla="val 61700"/>
              <a:gd name="adj2" fmla="val 57514"/>
            </a:avLst>
          </a:prstGeom>
          <a:solidFill>
            <a:srgbClr val="2cee0e"/>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0" lang="en-US" sz="1800" spc="-1" strike="noStrike">
                <a:solidFill>
                  <a:srgbClr val="000000"/>
                </a:solidFill>
                <a:latin typeface="Arial"/>
                <a:ea typeface="DejaVu Sans"/>
              </a:rPr>
              <a:t>Update</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PlaceHolder 1"/>
          <p:cNvSpPr>
            <a:spLocks noGrp="1"/>
          </p:cNvSpPr>
          <p:nvPr>
            <p:ph type="title"/>
          </p:nvPr>
        </p:nvSpPr>
        <p:spPr>
          <a:xfrm>
            <a:off x="1080000" y="792000"/>
            <a:ext cx="10319400" cy="646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Translations</a:t>
            </a:r>
            <a:endParaRPr b="0" lang="en-US" sz="4400" spc="-1" strike="noStrike">
              <a:latin typeface="Arial"/>
            </a:endParaRPr>
          </a:p>
        </p:txBody>
      </p:sp>
      <p:sp>
        <p:nvSpPr>
          <p:cNvPr id="275" name="PlaceHolder 2"/>
          <p:cNvSpPr>
            <a:spLocks noGrp="1"/>
          </p:cNvSpPr>
          <p:nvPr>
            <p:ph/>
          </p:nvPr>
        </p:nvSpPr>
        <p:spPr>
          <a:xfrm>
            <a:off x="609480" y="1604520"/>
            <a:ext cx="10971360" cy="3976200"/>
          </a:xfrm>
          <a:prstGeom prst="rect">
            <a:avLst/>
          </a:prstGeom>
          <a:noFill/>
          <a:ln w="0">
            <a:noFill/>
          </a:ln>
        </p:spPr>
        <p:txBody>
          <a:bodyPr lIns="0" rIns="0" tIns="0" bIns="0" anchor="t">
            <a:normAutofit/>
          </a:bodyPr>
          <a:p>
            <a:pPr marL="216000" indent="-216000">
              <a:lnSpc>
                <a:spcPct val="100000"/>
              </a:lnSpc>
              <a:spcBef>
                <a:spcPts val="1417"/>
              </a:spcBef>
              <a:buClr>
                <a:srgbClr val="000000"/>
              </a:buClr>
              <a:buSzPct val="45000"/>
              <a:buFont typeface="Wingdings" charset="2"/>
              <a:buChar char=""/>
            </a:pPr>
            <a:r>
              <a:rPr b="0" lang="en-US" sz="3200" spc="-1" strike="noStrike">
                <a:latin typeface="Arial"/>
              </a:rPr>
              <a:t>Apps can be live-transleable for different Users of the software</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pPr>
            <a:r>
              <a:rPr b="0" lang="en-US" sz="3200" spc="-1" strike="noStrike">
                <a:latin typeface="Arial"/>
              </a:rPr>
              <a:t>Some GUI Frameworks (Qt, Flutter) support Right to Left Layouts for Arabic, Hebrew, etc.</a:t>
            </a:r>
            <a:endParaRPr b="0" lang="en-US" sz="3200" spc="-1" strike="noStrike">
              <a:latin typeface="Arial"/>
            </a:endParaRPr>
          </a:p>
          <a:p>
            <a:pPr marL="216000" indent="-216000">
              <a:lnSpc>
                <a:spcPct val="100000"/>
              </a:lnSpc>
              <a:spcBef>
                <a:spcPts val="1417"/>
              </a:spcBef>
              <a:buClr>
                <a:srgbClr val="000000"/>
              </a:buClr>
              <a:buSzPct val="45000"/>
              <a:buFont typeface="Wingdings" charset="2"/>
              <a:buChar char=""/>
            </a:pPr>
            <a:r>
              <a:rPr b="0" lang="en-US" sz="3200" spc="-1" strike="noStrike">
                <a:latin typeface="Arial"/>
              </a:rPr>
              <a:t>Input Methods are needed for Hangul, Chinese… </a:t>
            </a:r>
            <a:endParaRPr b="0" lang="en-US" sz="3200" spc="-1" strike="noStrike">
              <a:latin typeface="Arial"/>
            </a:endParaRPr>
          </a:p>
          <a:p>
            <a:pPr marL="216000" indent="0">
              <a:lnSpc>
                <a:spcPct val="100000"/>
              </a:lnSpc>
              <a:spcBef>
                <a:spcPts val="1417"/>
              </a:spcBef>
              <a:buNone/>
              <a:tabLst>
                <a:tab algn="l" pos="0"/>
              </a:tabLst>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1080000" y="490680"/>
            <a:ext cx="10319400" cy="1249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latin typeface="Arial"/>
              </a:rPr>
              <a:t>Easy Cross Platform Development</a:t>
            </a:r>
            <a:endParaRPr b="0" lang="en-US" sz="4400" spc="-1" strike="noStrike">
              <a:latin typeface="Arial"/>
            </a:endParaRPr>
          </a:p>
        </p:txBody>
      </p:sp>
      <p:sp>
        <p:nvSpPr>
          <p:cNvPr id="277" name="PlaceHolder 2"/>
          <p:cNvSpPr>
            <a:spLocks noGrp="1"/>
          </p:cNvSpPr>
          <p:nvPr>
            <p:ph/>
          </p:nvPr>
        </p:nvSpPr>
        <p:spPr>
          <a:xfrm>
            <a:off x="914400" y="1600200"/>
            <a:ext cx="10743480" cy="4114080"/>
          </a:xfrm>
          <a:prstGeom prst="rect">
            <a:avLst/>
          </a:prstGeom>
          <a:noFill/>
          <a:ln w="0">
            <a:noFill/>
          </a:ln>
        </p:spPr>
        <p:txBody>
          <a:bodyPr lIns="0" rIns="0" tIns="0" bIns="0" anchor="t">
            <a:normAutofit fontScale="72000"/>
          </a:bodyPr>
          <a:p>
            <a:pPr marL="432000" indent="0">
              <a:lnSpc>
                <a:spcPct val="100000"/>
              </a:lnSpc>
              <a:spcBef>
                <a:spcPts val="1417"/>
              </a:spcBef>
              <a:buNone/>
              <a:tabLst>
                <a:tab algn="l" pos="0"/>
              </a:tabLst>
            </a:pPr>
            <a:r>
              <a:rPr b="0" i="1" lang="en-US" sz="3200" spc="-1" strike="noStrike">
                <a:latin typeface="Arial"/>
              </a:rPr>
              <a:t>The setup for Developers must be as easy as possible:</a:t>
            </a:r>
            <a:br>
              <a:rPr sz="3200"/>
            </a:br>
            <a:r>
              <a:rPr b="0" i="1" lang="en-US" sz="3200" spc="-1" strike="noStrike">
                <a:latin typeface="Arial"/>
              </a:rPr>
              <a:t>Provide 1-Click Deployment from Desktop to Hardware.</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Provide an SDK! + Provide an IDE (e.g. VS Code / Qtcreator) with 1-Click deployment </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1" lang="en-US" sz="3200" spc="-1" strike="noStrike">
                <a:solidFill>
                  <a:srgbClr val="43c330"/>
                </a:solidFill>
                <a:latin typeface="Arial"/>
              </a:rPr>
              <a:t>Benefits:</a:t>
            </a:r>
            <a:endParaRPr b="0" lang="en-US" sz="32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3200" spc="-1" strike="noStrike">
                <a:latin typeface="Arial"/>
              </a:rPr>
              <a:t>Saves time for the thousands of test-runs a developer does </a:t>
            </a:r>
            <a:br>
              <a:rPr sz="3200"/>
            </a:br>
            <a:r>
              <a:rPr b="0" lang="en-US" sz="3200" spc="-1" strike="noStrike">
                <a:latin typeface="Arial"/>
              </a:rPr>
              <a:t>(think of 1 minute saved x1000 per Developer)</a:t>
            </a:r>
            <a:endParaRPr b="0" lang="en-US" sz="3200" spc="-1" strike="noStrike">
              <a:latin typeface="Arial"/>
            </a:endParaRPr>
          </a:p>
          <a:p>
            <a:pPr lvl="1" marL="864000" indent="-324000">
              <a:lnSpc>
                <a:spcPct val="100000"/>
              </a:lnSpc>
              <a:spcBef>
                <a:spcPts val="1134"/>
              </a:spcBef>
              <a:buClr>
                <a:srgbClr val="000000"/>
              </a:buClr>
              <a:buSzPct val="75000"/>
              <a:buFont typeface="Symbol"/>
              <a:buChar char=""/>
              <a:tabLst>
                <a:tab algn="l" pos="0"/>
              </a:tabLst>
            </a:pPr>
            <a:r>
              <a:rPr b="0" lang="en-US" sz="3200" spc="-1" strike="noStrike">
                <a:latin typeface="Arial"/>
              </a:rPr>
              <a:t>If deployment feels fast, then Developers test more, try out more, and fix more details </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Provide Nightly Test Images from your CI!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1080000" y="490680"/>
            <a:ext cx="10319400" cy="1249200"/>
          </a:xfrm>
          <a:prstGeom prst="rect">
            <a:avLst/>
          </a:prstGeom>
          <a:noFill/>
          <a:ln w="0">
            <a:noFill/>
          </a:ln>
        </p:spPr>
        <p:txBody>
          <a:bodyPr lIns="0" rIns="0" tIns="0" bIns="0" anchor="ctr">
            <a:noAutofit/>
          </a:bodyPr>
          <a:p>
            <a:pPr indent="0" algn="ctr">
              <a:lnSpc>
                <a:spcPct val="100000"/>
              </a:lnSpc>
              <a:buNone/>
              <a:tabLst>
                <a:tab algn="l" pos="0"/>
              </a:tabLst>
            </a:pPr>
            <a:r>
              <a:rPr b="1" lang="en-US" sz="4400" spc="-1" strike="noStrike">
                <a:solidFill>
                  <a:srgbClr val="43c330"/>
                </a:solidFill>
                <a:latin typeface="Arial"/>
              </a:rPr>
              <a:t>Hands On</a:t>
            </a:r>
            <a:r>
              <a:rPr b="1" lang="en-US" sz="4400" spc="-1" strike="noStrike">
                <a:latin typeface="Arial"/>
              </a:rPr>
              <a:t>: Qt | Flutter | Slint</a:t>
            </a:r>
            <a:br>
              <a:rPr sz="4400"/>
            </a:br>
            <a:r>
              <a:rPr b="1" lang="en-US" sz="4400" spc="-1" strike="noStrike">
                <a:latin typeface="Arial"/>
              </a:rPr>
              <a:t>on Embedded Boards</a:t>
            </a:r>
            <a:endParaRPr b="0" lang="en-US" sz="4400" spc="-1" strike="noStrike">
              <a:latin typeface="Arial"/>
            </a:endParaRPr>
          </a:p>
        </p:txBody>
      </p:sp>
      <p:sp>
        <p:nvSpPr>
          <p:cNvPr id="279" name="PlaceHolder 2"/>
          <p:cNvSpPr>
            <a:spLocks noGrp="1"/>
          </p:cNvSpPr>
          <p:nvPr>
            <p:ph/>
          </p:nvPr>
        </p:nvSpPr>
        <p:spPr>
          <a:xfrm>
            <a:off x="609480" y="1604520"/>
            <a:ext cx="10971360" cy="3976200"/>
          </a:xfrm>
          <a:prstGeom prst="rect">
            <a:avLst/>
          </a:prstGeom>
          <a:noFill/>
          <a:ln w="0">
            <a:noFill/>
          </a:ln>
        </p:spPr>
        <p:txBody>
          <a:bodyPr lIns="0" rIns="0" tIns="0" bIns="0" anchor="t">
            <a:normAutofit/>
          </a:bodyPr>
          <a:p>
            <a:pPr marL="432000" indent="0">
              <a:lnSpc>
                <a:spcPct val="100000"/>
              </a:lnSpc>
              <a:spcBef>
                <a:spcPts val="1417"/>
              </a:spcBef>
              <a:buNone/>
              <a:tabLst>
                <a:tab algn="l" pos="0"/>
              </a:tabLst>
            </a:pP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I will show you what is needed to move all Software to an Embedded Board for Qt | Flutter | Slint</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I used the IMX6 SabreSD Board, which is most similar to the KSOE X2 Board that I could find</a:t>
            </a:r>
            <a:endParaRPr b="0" lang="en-US" sz="3200" spc="-1" strike="noStrike">
              <a:latin typeface="Arial"/>
            </a:endParaRPr>
          </a:p>
          <a:p>
            <a:pPr marL="432000" indent="-324000">
              <a:lnSpc>
                <a:spcPct val="100000"/>
              </a:lnSpc>
              <a:spcBef>
                <a:spcPts val="1417"/>
              </a:spcBef>
              <a:buClr>
                <a:srgbClr val="000000"/>
              </a:buClr>
              <a:buSzPct val="45000"/>
              <a:buFont typeface="Wingdings" charset="2"/>
              <a:buChar char=""/>
              <a:tabLst>
                <a:tab algn="l" pos="0"/>
              </a:tabLst>
            </a:pPr>
            <a:r>
              <a:rPr b="0" lang="en-US" sz="3200" spc="-1" strike="noStrike">
                <a:latin typeface="Arial"/>
              </a:rPr>
              <a:t>Expect about 1 Engineer-Day to setup the right Deployment Pipeline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KDAB-Presentation-16-9</Template>
  <TotalTime>3767</TotalTime>
  <Application>LibreOffice/7.4.1.2$Linux_X86_64 LibreOffice_project/40$Build-2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2022-09-05T15:21:58Z</dcterms:created>
  <dc:creator>Nicolas Arnaud-Cormos</dc:creator>
  <dc:description/>
  <dc:language>en-US</dc:language>
  <cp:lastModifiedBy/>
  <dcterms:modified xsi:type="dcterms:W3CDTF">2022-10-10T03:31:28Z</dcterms:modified>
  <cp:revision>55</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0x010100D8F5BAE174AC5948BA31D87D41230C55</vt:lpwstr>
  </property>
  <property fmtid="{D5CDD505-2E9C-101B-9397-08002B2CF9AE}" pid="3" name="PresentationFormat">
    <vt:lpwstr>Widescreen</vt:lpwstr>
  </property>
  <property fmtid="{D5CDD505-2E9C-101B-9397-08002B2CF9AE}" pid="4" name="Slides">
    <vt:r8>13</vt:r8>
  </property>
</Properties>
</file>